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9" r:id="rId1"/>
    <p:sldMasterId id="2147483770" r:id="rId2"/>
    <p:sldMasterId id="2147483771" r:id="rId3"/>
    <p:sldMasterId id="2147483772" r:id="rId4"/>
    <p:sldMasterId id="2147483773" r:id="rId5"/>
    <p:sldMasterId id="2147483774" r:id="rId6"/>
    <p:sldMasterId id="2147483775" r:id="rId7"/>
    <p:sldMasterId id="2147483776" r:id="rId8"/>
    <p:sldMasterId id="2147483777" r:id="rId9"/>
    <p:sldMasterId id="2147483778" r:id="rId10"/>
    <p:sldMasterId id="2147483779" r:id="rId11"/>
  </p:sldMasterIdLst>
  <p:notesMasterIdLst>
    <p:notesMasterId r:id="rId46"/>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Lst>
  <p:sldSz cx="12192000" cy="6858000"/>
  <p:notesSz cx="9144000" cy="6858000"/>
  <p:embeddedFontLst>
    <p:embeddedFont>
      <p:font typeface="Bad Script" panose="020B0604020202020204" charset="0"/>
      <p:regular r:id="rId47"/>
    </p:embeddedFont>
    <p:embeddedFont>
      <p:font typeface="Calibri" panose="020F0502020204030204" pitchFamily="34" charset="0"/>
      <p:regular r:id="rId48"/>
      <p:bold r:id="rId49"/>
      <p:italic r:id="rId50"/>
      <p:boldItalic r:id="rId51"/>
    </p:embeddedFont>
    <p:embeddedFont>
      <p:font typeface="Century Gothic" panose="020B0502020202020204" pitchFamily="34" charset="0"/>
      <p:regular r:id="rId52"/>
      <p:bold r:id="rId53"/>
      <p:italic r:id="rId54"/>
      <p:boldItalic r:id="rId55"/>
    </p:embeddedFont>
    <p:embeddedFont>
      <p:font typeface="Impact" panose="020B0806030902050204" pitchFamily="34" charset="0"/>
      <p:regular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120" y="5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font" Target="fonts/font7.fntdata"/><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Master" Target="slideMasters/slideMaster8.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59"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font" Target="fonts/font3.fntdata"/><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font" Target="fonts/font6.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409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p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7" name="Google Shape;837;p1: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strike="noStrike" cap="none">
                <a:solidFill>
                  <a:srgbClr val="000000"/>
                </a:solidFill>
                <a:latin typeface="Calibri"/>
                <a:ea typeface="Calibri"/>
                <a:cs typeface="Calibri"/>
                <a:sym typeface="Calibri"/>
              </a:rPr>
              <a:t>1</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1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4" name="Google Shape;1014;p10: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are giving kid the tools from as young as possible to be able to respond as opposed to react. Training them to avoid having a dysregulated stress response.</a:t>
            </a:r>
            <a:endParaRPr/>
          </a:p>
        </p:txBody>
      </p:sp>
      <p:sp>
        <p:nvSpPr>
          <p:cNvPr id="1015" name="Google Shape;1015;p10: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1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6" name="Google Shape;1036;p1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800089" lvl="1" indent="-342900" algn="l" rtl="0">
              <a:spcBef>
                <a:spcPts val="0"/>
              </a:spcBef>
              <a:spcAft>
                <a:spcPts val="0"/>
              </a:spcAft>
              <a:buClr>
                <a:srgbClr val="283F74"/>
              </a:buClr>
              <a:buSzPts val="2400"/>
              <a:buFont typeface="Arial"/>
              <a:buChar char="•"/>
            </a:pPr>
            <a:r>
              <a:rPr lang="en-US" sz="2400">
                <a:solidFill>
                  <a:srgbClr val="283F74"/>
                </a:solidFill>
                <a:latin typeface="Century Gothic"/>
                <a:ea typeface="Century Gothic"/>
                <a:cs typeface="Century Gothic"/>
                <a:sym typeface="Century Gothic"/>
              </a:rPr>
              <a:t>Filters dust and impurities from the air</a:t>
            </a:r>
            <a:endParaRPr/>
          </a:p>
          <a:p>
            <a:pPr marL="800089" lvl="1" indent="-342900" algn="l" rtl="0">
              <a:spcBef>
                <a:spcPts val="1200"/>
              </a:spcBef>
              <a:spcAft>
                <a:spcPts val="0"/>
              </a:spcAft>
              <a:buClr>
                <a:srgbClr val="283F74"/>
              </a:buClr>
              <a:buSzPts val="2400"/>
              <a:buFont typeface="Arial"/>
              <a:buChar char="•"/>
            </a:pPr>
            <a:r>
              <a:rPr lang="en-US" sz="2400">
                <a:solidFill>
                  <a:srgbClr val="283F74"/>
                </a:solidFill>
                <a:latin typeface="Century Gothic"/>
                <a:ea typeface="Century Gothic"/>
                <a:cs typeface="Century Gothic"/>
                <a:sym typeface="Century Gothic"/>
              </a:rPr>
              <a:t>Warms the air to body temperature</a:t>
            </a:r>
            <a:endParaRPr/>
          </a:p>
          <a:p>
            <a:pPr marL="800089" lvl="1" indent="-342900" algn="l" rtl="0">
              <a:spcBef>
                <a:spcPts val="1200"/>
              </a:spcBef>
              <a:spcAft>
                <a:spcPts val="0"/>
              </a:spcAft>
              <a:buClr>
                <a:srgbClr val="283F74"/>
              </a:buClr>
              <a:buSzPts val="2400"/>
              <a:buFont typeface="Arial"/>
              <a:buChar char="•"/>
            </a:pPr>
            <a:r>
              <a:rPr lang="en-US" sz="2400">
                <a:solidFill>
                  <a:srgbClr val="283F74"/>
                </a:solidFill>
                <a:latin typeface="Century Gothic"/>
                <a:ea typeface="Century Gothic"/>
                <a:cs typeface="Century Gothic"/>
                <a:sym typeface="Century Gothic"/>
              </a:rPr>
              <a:t>The diaphragm is more easily controlled, which supports the development of internal core strength</a:t>
            </a:r>
            <a:endParaRPr/>
          </a:p>
          <a:p>
            <a:pPr marL="800089" lvl="1" indent="-342900" algn="l" rtl="0">
              <a:spcBef>
                <a:spcPts val="1200"/>
              </a:spcBef>
              <a:spcAft>
                <a:spcPts val="0"/>
              </a:spcAft>
              <a:buClr>
                <a:srgbClr val="283F74"/>
              </a:buClr>
              <a:buSzPts val="2400"/>
              <a:buFont typeface="Arial"/>
              <a:buChar char="•"/>
            </a:pPr>
            <a:r>
              <a:rPr lang="en-US" sz="2400">
                <a:solidFill>
                  <a:srgbClr val="283F74"/>
                </a:solidFill>
                <a:latin typeface="Century Gothic"/>
                <a:ea typeface="Century Gothic"/>
                <a:cs typeface="Century Gothic"/>
                <a:sym typeface="Century Gothic"/>
              </a:rPr>
              <a:t>More control over lengthening the breath (extended exhalations help activate the parasympathetic nervous system)</a:t>
            </a:r>
            <a:endParaRPr/>
          </a:p>
          <a:p>
            <a:pPr marL="800089" lvl="1" indent="-342900" algn="l" rtl="0">
              <a:spcBef>
                <a:spcPts val="1200"/>
              </a:spcBef>
              <a:spcAft>
                <a:spcPts val="0"/>
              </a:spcAft>
              <a:buClr>
                <a:srgbClr val="283F74"/>
              </a:buClr>
              <a:buSzPts val="2400"/>
              <a:buFont typeface="Arial"/>
              <a:buChar char="•"/>
            </a:pPr>
            <a:r>
              <a:rPr lang="en-US" sz="2400">
                <a:solidFill>
                  <a:srgbClr val="283F74"/>
                </a:solidFill>
                <a:latin typeface="Century Gothic"/>
                <a:ea typeface="Century Gothic"/>
                <a:cs typeface="Century Gothic"/>
                <a:sym typeface="Century Gothic"/>
              </a:rPr>
              <a:t>Increased oxygen from nasal breath increases energy and vitality</a:t>
            </a:r>
            <a:endParaRPr sz="2400">
              <a:solidFill>
                <a:srgbClr val="002060"/>
              </a:solidFill>
              <a:latin typeface="Century Gothic"/>
              <a:ea typeface="Century Gothic"/>
              <a:cs typeface="Century Gothic"/>
              <a:sym typeface="Century Gothic"/>
            </a:endParaRPr>
          </a:p>
          <a:p>
            <a:pPr marL="0" lvl="0" indent="0" algn="l" rtl="0">
              <a:spcBef>
                <a:spcPts val="600"/>
              </a:spcBef>
              <a:spcAft>
                <a:spcPts val="0"/>
              </a:spcAft>
              <a:buNone/>
            </a:pP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Curriculum Level: 6-12</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Unit: 1</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Lesson: 1.6</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Page #: 33</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Curriculum Theme: Breathing Benefits</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Lesson/Unit Content: </a:t>
            </a:r>
            <a:r>
              <a:rPr lang="en-US" sz="1200" b="0" i="0">
                <a:solidFill>
                  <a:schemeClr val="dk1"/>
                </a:solidFill>
                <a:latin typeface="Calibri"/>
                <a:ea typeface="Calibri"/>
                <a:cs typeface="Calibri"/>
                <a:sym typeface="Calibri"/>
              </a:rPr>
              <a:t>"Verbally list three benefits of nasal breathing: two physical and one emotional"</a:t>
            </a:r>
            <a:endParaRPr/>
          </a:p>
        </p:txBody>
      </p:sp>
      <p:sp>
        <p:nvSpPr>
          <p:cNvPr id="1037" name="Google Shape;1037;p11: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1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1" name="Google Shape;1051;p1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1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p13: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8" name="Google Shape;1068;p13: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1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3" name="Google Shape;1083;p14: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a:solidFill>
                  <a:schemeClr val="dk1"/>
                </a:solidFill>
                <a:latin typeface="Calibri"/>
                <a:ea typeface="Calibri"/>
                <a:cs typeface="Calibri"/>
                <a:sym typeface="Calibri"/>
              </a:rPr>
              <a:t>1. Breathe in naturally. </a:t>
            </a:r>
            <a:endParaRPr/>
          </a:p>
          <a:p>
            <a:pPr marL="0" lvl="0" indent="0" algn="l" rtl="0">
              <a:spcBef>
                <a:spcPts val="0"/>
              </a:spcBef>
              <a:spcAft>
                <a:spcPts val="0"/>
              </a:spcAft>
              <a:buNone/>
            </a:pPr>
            <a:r>
              <a:rPr lang="en-US" sz="1200" b="0">
                <a:solidFill>
                  <a:schemeClr val="dk1"/>
                </a:solidFill>
                <a:latin typeface="Calibri"/>
                <a:ea typeface="Calibri"/>
                <a:cs typeface="Calibri"/>
                <a:sym typeface="Calibri"/>
              </a:rPr>
              <a:t>2. Breathe out slowly, making the exhalation longer than the inhalation. </a:t>
            </a:r>
            <a:endParaRPr/>
          </a:p>
          <a:p>
            <a:pPr marL="0" lvl="0" indent="0" algn="l" rtl="0">
              <a:spcBef>
                <a:spcPts val="0"/>
              </a:spcBef>
              <a:spcAft>
                <a:spcPts val="0"/>
              </a:spcAft>
              <a:buNone/>
            </a:pPr>
            <a:r>
              <a:rPr lang="en-US" sz="1200" b="0">
                <a:solidFill>
                  <a:schemeClr val="dk1"/>
                </a:solidFill>
                <a:latin typeface="Calibri"/>
                <a:ea typeface="Calibri"/>
                <a:cs typeface="Calibri"/>
                <a:sym typeface="Calibri"/>
              </a:rPr>
              <a:t>3. Keep going, making the exhalation longer than the inhalation. </a:t>
            </a:r>
            <a:endParaRPr/>
          </a:p>
          <a:p>
            <a:pPr marL="0" lvl="0" indent="0" algn="l" rtl="0">
              <a:spcBef>
                <a:spcPts val="0"/>
              </a:spcBef>
              <a:spcAft>
                <a:spcPts val="0"/>
              </a:spcAft>
              <a:buNone/>
            </a:pPr>
            <a:r>
              <a:rPr lang="en-US" sz="1200" b="0">
                <a:solidFill>
                  <a:schemeClr val="dk1"/>
                </a:solidFill>
                <a:latin typeface="Calibri"/>
                <a:ea typeface="Calibri"/>
                <a:cs typeface="Calibri"/>
                <a:sym typeface="Calibri"/>
              </a:rPr>
              <a:t>4. Notice how you feel. </a:t>
            </a:r>
            <a:endParaRPr/>
          </a:p>
          <a:p>
            <a:pPr marL="0" lvl="0" indent="0" algn="l" rtl="0">
              <a:spcBef>
                <a:spcPts val="0"/>
              </a:spcBef>
              <a:spcAft>
                <a:spcPts val="0"/>
              </a:spcAft>
              <a:buNone/>
            </a:pPr>
            <a:r>
              <a:rPr lang="en-US" sz="1200" b="0">
                <a:solidFill>
                  <a:schemeClr val="dk1"/>
                </a:solidFill>
                <a:latin typeface="Calibri"/>
                <a:ea typeface="Calibri"/>
                <a:cs typeface="Calibri"/>
                <a:sym typeface="Calibri"/>
              </a:rPr>
              <a:t>*Lengthening the exhalation tends to have a calming effect on the mind and body. </a:t>
            </a:r>
            <a:endParaRPr b="0"/>
          </a:p>
        </p:txBody>
      </p:sp>
      <p:sp>
        <p:nvSpPr>
          <p:cNvPr id="1084" name="Google Shape;1084;p14: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5: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Use Breathing ball to demonstrate the feeling of stress vs calm by moving it rapidly or slowly.</a:t>
            </a:r>
            <a:endParaRPr/>
          </a:p>
          <a:p>
            <a:pPr marL="0" lvl="0" indent="0" algn="l" rtl="0">
              <a:spcBef>
                <a:spcPts val="0"/>
              </a:spcBef>
              <a:spcAft>
                <a:spcPts val="0"/>
              </a:spcAft>
              <a:buNone/>
            </a:pPr>
            <a:endParaRPr/>
          </a:p>
          <a:p>
            <a:pPr marL="0" lvl="0" indent="0" algn="l" rtl="0">
              <a:spcBef>
                <a:spcPts val="0"/>
              </a:spcBef>
              <a:spcAft>
                <a:spcPts val="0"/>
              </a:spcAft>
              <a:buNone/>
            </a:pPr>
            <a:r>
              <a:rPr lang="en-US"/>
              <a:t>Ask the group what does stress feel like to you.</a:t>
            </a:r>
            <a:endParaRPr/>
          </a:p>
          <a:p>
            <a:pPr marL="0" lvl="0" indent="0" algn="l" rtl="0">
              <a:spcBef>
                <a:spcPts val="0"/>
              </a:spcBef>
              <a:spcAft>
                <a:spcPts val="0"/>
              </a:spcAft>
              <a:buNone/>
            </a:pPr>
            <a:endParaRPr/>
          </a:p>
          <a:p>
            <a:pPr marL="0" lvl="0" indent="0" algn="l" rtl="0">
              <a:spcBef>
                <a:spcPts val="0"/>
              </a:spcBef>
              <a:spcAft>
                <a:spcPts val="0"/>
              </a:spcAft>
              <a:buNone/>
            </a:pPr>
            <a:r>
              <a:rPr lang="en-US"/>
              <a:t>Point out that stress is necessary for growth, not all stress is bad.</a:t>
            </a:r>
            <a:endParaRPr/>
          </a:p>
          <a:p>
            <a:pPr marL="0" lvl="0" indent="0" algn="l" rtl="0">
              <a:spcBef>
                <a:spcPts val="0"/>
              </a:spcBef>
              <a:spcAft>
                <a:spcPts val="0"/>
              </a:spcAft>
              <a:buNone/>
            </a:pPr>
            <a:endParaRPr/>
          </a:p>
          <a:p>
            <a:pPr marL="0" lvl="0" indent="0" algn="l" rtl="0">
              <a:spcBef>
                <a:spcPts val="0"/>
              </a:spcBef>
              <a:spcAft>
                <a:spcPts val="0"/>
              </a:spcAft>
              <a:buNone/>
            </a:pPr>
            <a:r>
              <a:rPr lang="en-US" sz="2800">
                <a:solidFill>
                  <a:schemeClr val="dk1"/>
                </a:solidFill>
                <a:latin typeface="Calibri"/>
                <a:ea typeface="Calibri"/>
                <a:cs typeface="Calibri"/>
                <a:sym typeface="Calibri"/>
              </a:rPr>
              <a:t>Curriculum Level: 6-12</a:t>
            </a:r>
            <a:endParaRPr/>
          </a:p>
          <a:p>
            <a:pPr marL="0" lvl="0" indent="0" algn="l" rtl="0">
              <a:spcBef>
                <a:spcPts val="0"/>
              </a:spcBef>
              <a:spcAft>
                <a:spcPts val="0"/>
              </a:spcAft>
              <a:buNone/>
            </a:pPr>
            <a:r>
              <a:rPr lang="en-US" sz="2800">
                <a:solidFill>
                  <a:schemeClr val="dk1"/>
                </a:solidFill>
                <a:latin typeface="Calibri"/>
                <a:ea typeface="Calibri"/>
                <a:cs typeface="Calibri"/>
                <a:sym typeface="Calibri"/>
              </a:rPr>
              <a:t>Unit: 4</a:t>
            </a:r>
            <a:endParaRPr/>
          </a:p>
          <a:p>
            <a:pPr marL="0" lvl="0" indent="0" algn="l" rtl="0">
              <a:spcBef>
                <a:spcPts val="0"/>
              </a:spcBef>
              <a:spcAft>
                <a:spcPts val="0"/>
              </a:spcAft>
              <a:buNone/>
            </a:pPr>
            <a:r>
              <a:rPr lang="en-US" sz="2800">
                <a:solidFill>
                  <a:schemeClr val="dk1"/>
                </a:solidFill>
                <a:latin typeface="Calibri"/>
                <a:ea typeface="Calibri"/>
                <a:cs typeface="Calibri"/>
                <a:sym typeface="Calibri"/>
              </a:rPr>
              <a:t>Lesson: 4.4</a:t>
            </a:r>
            <a:endParaRPr/>
          </a:p>
          <a:p>
            <a:pPr marL="0" lvl="0" indent="0" algn="l" rtl="0">
              <a:spcBef>
                <a:spcPts val="0"/>
              </a:spcBef>
              <a:spcAft>
                <a:spcPts val="0"/>
              </a:spcAft>
              <a:buNone/>
            </a:pPr>
            <a:r>
              <a:rPr lang="en-US" sz="2800">
                <a:solidFill>
                  <a:schemeClr val="dk1"/>
                </a:solidFill>
                <a:latin typeface="Calibri"/>
                <a:ea typeface="Calibri"/>
                <a:cs typeface="Calibri"/>
                <a:sym typeface="Calibri"/>
              </a:rPr>
              <a:t>Page #: 185</a:t>
            </a:r>
            <a:endParaRPr/>
          </a:p>
          <a:p>
            <a:pPr marL="0" lvl="0" indent="0" algn="l" rtl="0">
              <a:spcBef>
                <a:spcPts val="0"/>
              </a:spcBef>
              <a:spcAft>
                <a:spcPts val="0"/>
              </a:spcAft>
              <a:buNone/>
            </a:pPr>
            <a:r>
              <a:rPr lang="en-US" sz="2800">
                <a:solidFill>
                  <a:schemeClr val="dk1"/>
                </a:solidFill>
                <a:latin typeface="Calibri"/>
                <a:ea typeface="Calibri"/>
                <a:cs typeface="Calibri"/>
                <a:sym typeface="Calibri"/>
              </a:rPr>
              <a:t>Curriculum Theme: </a:t>
            </a:r>
            <a:r>
              <a:rPr lang="en-US" sz="1200" b="0" i="0">
                <a:solidFill>
                  <a:schemeClr val="dk1"/>
                </a:solidFill>
                <a:latin typeface="Calibri"/>
                <a:ea typeface="Calibri"/>
                <a:cs typeface="Calibri"/>
                <a:sym typeface="Calibri"/>
              </a:rPr>
              <a:t>Identifying and Regulating Stress</a:t>
            </a:r>
            <a:endParaRPr/>
          </a:p>
          <a:p>
            <a:pPr marL="0" lvl="0" indent="0" algn="l" rtl="0">
              <a:spcBef>
                <a:spcPts val="0"/>
              </a:spcBef>
              <a:spcAft>
                <a:spcPts val="0"/>
              </a:spcAft>
              <a:buNone/>
            </a:pPr>
            <a:r>
              <a:rPr lang="en-US" sz="2800">
                <a:solidFill>
                  <a:schemeClr val="dk1"/>
                </a:solidFill>
                <a:latin typeface="Calibri"/>
                <a:ea typeface="Calibri"/>
                <a:cs typeface="Calibri"/>
                <a:sym typeface="Calibri"/>
              </a:rPr>
              <a:t>Lesson/Unit Content: </a:t>
            </a:r>
            <a:r>
              <a:rPr lang="en-US" sz="1200" b="0" i="0">
                <a:solidFill>
                  <a:schemeClr val="dk1"/>
                </a:solidFill>
                <a:latin typeface="Calibri"/>
                <a:ea typeface="Calibri"/>
                <a:cs typeface="Calibri"/>
                <a:sym typeface="Calibri"/>
              </a:rPr>
              <a:t>"Describe and discuss the benefits of stress regulation in terms relevant to their lives.“</a:t>
            </a:r>
            <a:endParaRPr/>
          </a:p>
          <a:p>
            <a:pPr marL="0" lvl="0" indent="0" algn="l" rtl="0">
              <a:spcBef>
                <a:spcPts val="0"/>
              </a:spcBef>
              <a:spcAft>
                <a:spcPts val="0"/>
              </a:spcAft>
              <a:buNone/>
            </a:pPr>
            <a:endParaRPr/>
          </a:p>
        </p:txBody>
      </p:sp>
      <p:sp>
        <p:nvSpPr>
          <p:cNvPr id="1099" name="Google Shape;1099;p15: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16: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p1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p1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0" name="Google Shape;1130;p17: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1" name="Google Shape;1131;p17: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1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8" name="Google Shape;1148;p18: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9" name="Google Shape;1149;p18: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1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7" name="Google Shape;1167;p19: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1. Sit in Seated Mountain.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2. Inhale, stretch arms overhead for Chair Sunrise.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3. Exhale, twist to the right, placing left hand on right knee and right hand on right hip or back of the chair. Keep right shoulder relaxed. Take a few breaths here.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4. Inhale, back to Seated Sunrise.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5. Exhale, twist to the left, placing right hand on left knee and left hand on left hip or back of chair. Keep left shoulder relaxed. Take a few breaths here.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6. Inhale back to Seated Sunrise.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7. Exhale to Seated Mountain.</a:t>
            </a:r>
            <a:endParaRPr/>
          </a:p>
        </p:txBody>
      </p:sp>
      <p:sp>
        <p:nvSpPr>
          <p:cNvPr id="1168" name="Google Shape;1168;p19: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p2: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853" name="Google Shape;853;p2: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20:notes"/>
          <p:cNvSpPr>
            <a:spLocks noGrp="1" noRot="1" noChangeAspect="1"/>
          </p:cNvSpPr>
          <p:nvPr>
            <p:ph type="sldImg" idx="2"/>
          </p:nvPr>
        </p:nvSpPr>
        <p:spPr>
          <a:xfrm>
            <a:off x="2582863" y="871538"/>
            <a:ext cx="4181475" cy="2352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9" name="Google Shape;1189;p20: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Use backpack analogy: </a:t>
            </a:r>
            <a:r>
              <a:rPr lang="en-US" sz="1300" b="1"/>
              <a:t>Allostatic load</a:t>
            </a:r>
            <a:r>
              <a:rPr lang="en-US" sz="1300"/>
              <a:t> is "the wear and tear on the body" which accumulates as an individual is exposed to repeated or chronic stress.</a:t>
            </a:r>
            <a:endParaRPr/>
          </a:p>
          <a:p>
            <a:pPr marL="0" lvl="0" indent="0" algn="l" rtl="0">
              <a:spcBef>
                <a:spcPts val="0"/>
              </a:spcBef>
              <a:spcAft>
                <a:spcPts val="0"/>
              </a:spcAft>
              <a:buNone/>
            </a:pPr>
            <a:r>
              <a:rPr lang="en-US" sz="1300"/>
              <a:t>The term was coined by McEwen and Stellar in 1993</a:t>
            </a:r>
            <a:endParaRPr/>
          </a:p>
          <a:p>
            <a:pPr marL="0" lvl="0" indent="0" algn="l" rtl="0">
              <a:spcBef>
                <a:spcPts val="0"/>
              </a:spcBef>
              <a:spcAft>
                <a:spcPts val="0"/>
              </a:spcAft>
              <a:buNone/>
            </a:pPr>
            <a:endParaRPr/>
          </a:p>
        </p:txBody>
      </p:sp>
      <p:sp>
        <p:nvSpPr>
          <p:cNvPr id="1190" name="Google Shape;1190;p20: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strike="noStrike" cap="none">
                <a:solidFill>
                  <a:srgbClr val="000000"/>
                </a:solidFill>
                <a:latin typeface="Calibri"/>
                <a:ea typeface="Calibri"/>
                <a:cs typeface="Calibri"/>
                <a:sym typeface="Calibri"/>
              </a:rPr>
              <a:t>20</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p2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8" name="Google Shape;1218;p2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He took care of a Nation. Emphasize that stress has physiological and long term health impacts.  </a:t>
            </a:r>
            <a:endParaRPr/>
          </a:p>
        </p:txBody>
      </p:sp>
      <p:sp>
        <p:nvSpPr>
          <p:cNvPr id="1219" name="Google Shape;1219;p21: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2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5" name="Google Shape;1235;p22: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6" name="Google Shape;1236;p22: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p2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2" name="Google Shape;1252;p23: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Exercise is like getting a bubble bath of all the good neurochemicals for the brain.</a:t>
            </a:r>
            <a:endParaRPr/>
          </a:p>
          <a:p>
            <a:pPr marL="0" lvl="0" indent="0" algn="l" rtl="0">
              <a:spcBef>
                <a:spcPts val="0"/>
              </a:spcBef>
              <a:spcAft>
                <a:spcPts val="0"/>
              </a:spcAft>
              <a:buNone/>
            </a:pPr>
            <a:endParaRPr/>
          </a:p>
        </p:txBody>
      </p:sp>
      <p:sp>
        <p:nvSpPr>
          <p:cNvPr id="1253" name="Google Shape;1253;p23: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2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0" name="Google Shape;1270;p24: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Dr. Siegel’s Handy Model of the brain:  Flip Your Lid</a:t>
            </a:r>
            <a:endParaRPr/>
          </a:p>
          <a:p>
            <a:pPr marL="0" lvl="0" indent="0" algn="l" rtl="0">
              <a:spcBef>
                <a:spcPts val="0"/>
              </a:spcBef>
              <a:spcAft>
                <a:spcPts val="0"/>
              </a:spcAft>
              <a:buNone/>
            </a:pPr>
            <a:r>
              <a:rPr lang="en-US"/>
              <a:t>Define PFC &amp; Amygdala</a:t>
            </a:r>
            <a:endParaRPr/>
          </a:p>
          <a:p>
            <a:pPr marL="0" lvl="0" indent="0" algn="l" rtl="0">
              <a:spcBef>
                <a:spcPts val="0"/>
              </a:spcBef>
              <a:spcAft>
                <a:spcPts val="0"/>
              </a:spcAft>
              <a:buNone/>
            </a:pPr>
            <a:r>
              <a:rPr lang="en-US"/>
              <a:t>Breathing strengthens the connection between PFC &amp; Amygdala</a:t>
            </a:r>
            <a:endParaRPr/>
          </a:p>
          <a:p>
            <a:pPr marL="0" lvl="0" indent="0" algn="l" rtl="0">
              <a:spcBef>
                <a:spcPts val="0"/>
              </a:spcBef>
              <a:spcAft>
                <a:spcPts val="0"/>
              </a:spcAft>
              <a:buNone/>
            </a:pPr>
            <a:r>
              <a:rPr lang="en-US"/>
              <a:t>PFC NOT FULLY DEVELOPED TILL ABOUT 25 YEARS OLD</a:t>
            </a:r>
            <a:endParaRPr/>
          </a:p>
        </p:txBody>
      </p:sp>
      <p:sp>
        <p:nvSpPr>
          <p:cNvPr id="1271" name="Google Shape;1271;p24: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p2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8" name="Google Shape;1288;p25: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1. Begin in Mountain Pose.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2. Inhale, take feet slightly apart. Lift left arm overhead alongside left ear, press right arm into right side.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3. Exhale, lean to the right. Gaze straight ahead or down towards the feet.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4. Inhale, return to the center.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5. Exhale, lower left arm.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6. Inhale, lift right arm overhead alongside right ear, press left arm into left side.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7. Exhale, lean to the left. Gaze straight ahead or down towards the feet.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8. Inhale, return to the center.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9. Exhale, lower right arm and step feet together into Mountain Pose.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10. Repeat as required.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*Use this sequence to awaken in the morning or to revive after lunch. </a:t>
            </a:r>
            <a:endParaRPr/>
          </a:p>
          <a:p>
            <a:pPr marL="0" lvl="0" indent="0" algn="l" rtl="0">
              <a:spcBef>
                <a:spcPts val="0"/>
              </a:spcBef>
              <a:spcAft>
                <a:spcPts val="0"/>
              </a:spcAft>
              <a:buNone/>
            </a:pPr>
            <a:endParaRPr/>
          </a:p>
        </p:txBody>
      </p:sp>
      <p:sp>
        <p:nvSpPr>
          <p:cNvPr id="1289" name="Google Shape;1289;p25: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p2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9" name="Google Shape;1309;p26: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274075"/>
                </a:solidFill>
                <a:latin typeface="Times New Roman"/>
                <a:ea typeface="Times New Roman"/>
                <a:cs typeface="Times New Roman"/>
                <a:sym typeface="Times New Roman"/>
              </a:rPr>
              <a:t>Activating the </a:t>
            </a:r>
            <a:r>
              <a:rPr lang="en-US" b="1">
                <a:solidFill>
                  <a:srgbClr val="274075"/>
                </a:solidFill>
                <a:latin typeface="Times New Roman"/>
                <a:ea typeface="Times New Roman"/>
                <a:cs typeface="Times New Roman"/>
                <a:sym typeface="Times New Roman"/>
              </a:rPr>
              <a:t>vagus nerve </a:t>
            </a:r>
            <a:r>
              <a:rPr lang="en-US">
                <a:solidFill>
                  <a:srgbClr val="274075"/>
                </a:solidFill>
                <a:latin typeface="Times New Roman"/>
                <a:ea typeface="Times New Roman"/>
                <a:cs typeface="Times New Roman"/>
                <a:sym typeface="Times New Roman"/>
              </a:rPr>
              <a:t>stimulates your body’s parasympathetic nervous system.  </a:t>
            </a:r>
            <a:endParaRPr/>
          </a:p>
          <a:p>
            <a:pPr marL="0" lvl="0" indent="0" algn="l" rtl="0">
              <a:spcBef>
                <a:spcPts val="0"/>
              </a:spcBef>
              <a:spcAft>
                <a:spcPts val="0"/>
              </a:spcAft>
              <a:buNone/>
            </a:pPr>
            <a:endParaRPr b="1">
              <a:solidFill>
                <a:srgbClr val="274075"/>
              </a:solidFill>
              <a:latin typeface="Times New Roman"/>
              <a:ea typeface="Times New Roman"/>
              <a:cs typeface="Times New Roman"/>
              <a:sym typeface="Times New Roman"/>
            </a:endParaRPr>
          </a:p>
          <a:p>
            <a:pPr marL="0" lvl="0" indent="0" algn="l" rtl="0">
              <a:spcBef>
                <a:spcPts val="0"/>
              </a:spcBef>
              <a:spcAft>
                <a:spcPts val="0"/>
              </a:spcAft>
              <a:buNone/>
            </a:pPr>
            <a:r>
              <a:rPr lang="en-US" b="0">
                <a:solidFill>
                  <a:srgbClr val="274075"/>
                </a:solidFill>
                <a:latin typeface="Times New Roman"/>
                <a:ea typeface="Times New Roman"/>
                <a:cs typeface="Times New Roman"/>
                <a:sym typeface="Times New Roman"/>
              </a:rPr>
              <a:t>Just like stress can be beneficial, the “fight, flight, freeze or faint” response also has its place.  The issue is that too often many of us tend to live in that fight or flight mode.  (Give simple example– such as, work stress that you take home with you.)</a:t>
            </a:r>
            <a:endParaRPr/>
          </a:p>
          <a:p>
            <a:pPr marL="0" lvl="0" indent="0" algn="l" rtl="0">
              <a:spcBef>
                <a:spcPts val="0"/>
              </a:spcBef>
              <a:spcAft>
                <a:spcPts val="0"/>
              </a:spcAft>
              <a:buNone/>
            </a:pPr>
            <a:endParaRPr b="1">
              <a:solidFill>
                <a:srgbClr val="274075"/>
              </a:solidFill>
              <a:latin typeface="Times New Roman"/>
              <a:ea typeface="Times New Roman"/>
              <a:cs typeface="Times New Roman"/>
              <a:sym typeface="Times New Roman"/>
            </a:endParaRPr>
          </a:p>
          <a:p>
            <a:pPr marL="0" lvl="0" indent="0" algn="l" rtl="0">
              <a:spcBef>
                <a:spcPts val="0"/>
              </a:spcBef>
              <a:spcAft>
                <a:spcPts val="0"/>
              </a:spcAft>
              <a:buNone/>
            </a:pPr>
            <a:r>
              <a:rPr lang="en-US" b="0">
                <a:solidFill>
                  <a:srgbClr val="274075"/>
                </a:solidFill>
                <a:latin typeface="Times New Roman"/>
                <a:ea typeface="Times New Roman"/>
                <a:cs typeface="Times New Roman"/>
                <a:sym typeface="Times New Roman"/>
              </a:rPr>
              <a:t>We want to be able to move efficiently in and out of fight/flight, not get stuck there. </a:t>
            </a:r>
            <a:endParaRPr/>
          </a:p>
          <a:p>
            <a:pPr marL="0" lvl="0" indent="0" algn="l" rtl="0">
              <a:spcBef>
                <a:spcPts val="0"/>
              </a:spcBef>
              <a:spcAft>
                <a:spcPts val="0"/>
              </a:spcAft>
              <a:buNone/>
            </a:pPr>
            <a:endParaRPr b="0">
              <a:solidFill>
                <a:srgbClr val="274075"/>
              </a:solidFill>
              <a:latin typeface="Times New Roman"/>
              <a:ea typeface="Times New Roman"/>
              <a:cs typeface="Times New Roman"/>
              <a:sym typeface="Times New Roman"/>
            </a:endParaRPr>
          </a:p>
          <a:p>
            <a:pPr marL="0" lvl="0" indent="0" algn="l" rtl="0">
              <a:spcBef>
                <a:spcPts val="0"/>
              </a:spcBef>
              <a:spcAft>
                <a:spcPts val="0"/>
              </a:spcAft>
              <a:buNone/>
            </a:pPr>
            <a:r>
              <a:rPr lang="en-US" b="0">
                <a:solidFill>
                  <a:srgbClr val="274075"/>
                </a:solidFill>
                <a:latin typeface="Times New Roman"/>
                <a:ea typeface="Times New Roman"/>
                <a:cs typeface="Times New Roman"/>
                <a:sym typeface="Times New Roman"/>
              </a:rPr>
              <a:t>Toning the vagus nerve and enabling our nervous system to function optimally will help us to keep our stress response useful to us, rather than in overdrive.</a:t>
            </a:r>
            <a:endParaRPr/>
          </a:p>
          <a:p>
            <a:pPr marL="0" lvl="0" indent="0" algn="l" rtl="0">
              <a:spcBef>
                <a:spcPts val="0"/>
              </a:spcBef>
              <a:spcAft>
                <a:spcPts val="0"/>
              </a:spcAft>
              <a:buNone/>
            </a:pPr>
            <a:endParaRPr b="1">
              <a:solidFill>
                <a:srgbClr val="274075"/>
              </a:solidFill>
              <a:latin typeface="Times New Roman"/>
              <a:ea typeface="Times New Roman"/>
              <a:cs typeface="Times New Roman"/>
              <a:sym typeface="Times New Roman"/>
            </a:endParaRPr>
          </a:p>
          <a:p>
            <a:pPr marL="0" lvl="0" indent="0" algn="l" rtl="0">
              <a:spcBef>
                <a:spcPts val="0"/>
              </a:spcBef>
              <a:spcAft>
                <a:spcPts val="0"/>
              </a:spcAft>
              <a:buNone/>
            </a:pPr>
            <a:r>
              <a:rPr lang="en-US"/>
              <a:t>Source:  https://www.health.harvard.edu/staying-healthy/understanding-the-stress-response</a:t>
            </a:r>
            <a:endParaRPr/>
          </a:p>
          <a:p>
            <a:pPr marL="0" lvl="0" indent="0" algn="l" rtl="0">
              <a:spcBef>
                <a:spcPts val="0"/>
              </a:spcBef>
              <a:spcAft>
                <a:spcPts val="0"/>
              </a:spcAft>
              <a:buNone/>
            </a:pPr>
            <a:endParaRPr/>
          </a:p>
        </p:txBody>
      </p:sp>
      <p:sp>
        <p:nvSpPr>
          <p:cNvPr id="1310" name="Google Shape;1310;p26: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p2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4" name="Google Shape;1324;p27: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5" name="Google Shape;1325;p27: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p2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7" name="Google Shape;1337;p28: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1. Sit comfortably, and if you like you can close your eyes.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2. Think of something/someone in your life for which you are thankful, or grateful. It can be anything or anyone!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3. Take a few moments to just appreciate this thing or person.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4. Now think of another thing or person for which you are grateful.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5. Take a few moments to appreciate this thing or person.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6. Notice how you feel.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*As you introduce this exercise, you might want to model an example for learners before bringing them through the exercise.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is a nice exercise to take a few responses from learners after the exercise is finished.</a:t>
            </a:r>
            <a:endParaRPr/>
          </a:p>
          <a:p>
            <a:pPr marL="0" lvl="0" indent="0" algn="l" rtl="0">
              <a:spcBef>
                <a:spcPts val="0"/>
              </a:spcBef>
              <a:spcAft>
                <a:spcPts val="0"/>
              </a:spcAft>
              <a:buNone/>
            </a:pPr>
            <a:endParaRPr/>
          </a:p>
        </p:txBody>
      </p:sp>
      <p:sp>
        <p:nvSpPr>
          <p:cNvPr id="1338" name="Google Shape;1338;p28: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p2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1" name="Google Shape;1351;p29: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1200"/>
              <a:buFont typeface="Century Gothic"/>
              <a:buNone/>
            </a:pPr>
            <a:r>
              <a:rPr lang="en-US" sz="1200">
                <a:solidFill>
                  <a:srgbClr val="002060"/>
                </a:solidFill>
                <a:latin typeface="Century Gothic"/>
                <a:ea typeface="Century Gothic"/>
                <a:cs typeface="Century Gothic"/>
                <a:sym typeface="Century Gothic"/>
              </a:rPr>
              <a:t>Close with, “over time, as the state of the body is observed, one can begin to clearly observe thoughts and feelings, as well.”</a:t>
            </a:r>
            <a:endParaRPr/>
          </a:p>
          <a:p>
            <a:pPr marL="0" lvl="0" indent="0" algn="l" rtl="0">
              <a:spcBef>
                <a:spcPts val="0"/>
              </a:spcBef>
              <a:spcAft>
                <a:spcPts val="0"/>
              </a:spcAft>
              <a:buNone/>
            </a:pPr>
            <a:endParaRPr/>
          </a:p>
        </p:txBody>
      </p:sp>
      <p:sp>
        <p:nvSpPr>
          <p:cNvPr id="1352" name="Google Shape;1352;p29: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3: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9" name="Google Shape;869;p3: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strike="noStrike" cap="none">
                <a:solidFill>
                  <a:srgbClr val="000000"/>
                </a:solidFill>
                <a:latin typeface="Calibri"/>
                <a:ea typeface="Calibri"/>
                <a:cs typeface="Calibri"/>
                <a:sym typeface="Calibri"/>
              </a:rPr>
              <a:t>3</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3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1" name="Google Shape;1371;p30: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2" name="Google Shape;1372;p30: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strike="noStrike" cap="none">
                <a:solidFill>
                  <a:srgbClr val="000000"/>
                </a:solidFill>
                <a:latin typeface="Calibri"/>
                <a:ea typeface="Calibri"/>
                <a:cs typeface="Calibri"/>
                <a:sym typeface="Calibri"/>
              </a:rPr>
              <a:t>30</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p3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3" name="Google Shape;1383;p3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Show how to register for an account.   If time allows have them register.</a:t>
            </a:r>
            <a:endParaRPr/>
          </a:p>
          <a:p>
            <a:pPr marL="0" lvl="0" indent="0" algn="l" rtl="0">
              <a:spcBef>
                <a:spcPts val="0"/>
              </a:spcBef>
              <a:spcAft>
                <a:spcPts val="0"/>
              </a:spcAft>
              <a:buNone/>
            </a:pPr>
            <a:endParaRPr/>
          </a:p>
          <a:p>
            <a:pPr marL="0" lvl="0" indent="0" algn="l" rtl="0">
              <a:spcBef>
                <a:spcPts val="0"/>
              </a:spcBef>
              <a:spcAft>
                <a:spcPts val="0"/>
              </a:spcAft>
              <a:buNone/>
            </a:pPr>
            <a:r>
              <a:rPr lang="en-US"/>
              <a:t>Have them use work email.</a:t>
            </a:r>
            <a:endParaRPr/>
          </a:p>
          <a:p>
            <a:pPr marL="0" lvl="0" indent="0" algn="l" rtl="0">
              <a:spcBef>
                <a:spcPts val="0"/>
              </a:spcBef>
              <a:spcAft>
                <a:spcPts val="0"/>
              </a:spcAft>
              <a:buNone/>
            </a:pPr>
            <a:endParaRPr/>
          </a:p>
          <a:p>
            <a:pPr marL="0" lvl="0" indent="0" algn="l" rtl="0">
              <a:spcBef>
                <a:spcPts val="0"/>
              </a:spcBef>
              <a:spcAft>
                <a:spcPts val="0"/>
              </a:spcAft>
              <a:buNone/>
            </a:pPr>
            <a:r>
              <a:rPr lang="en-US"/>
              <a:t>Walk them through how to access resources from today’s presentation .</a:t>
            </a:r>
            <a:endParaRPr/>
          </a:p>
        </p:txBody>
      </p:sp>
      <p:sp>
        <p:nvSpPr>
          <p:cNvPr id="1384" name="Google Shape;1384;p31: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strike="noStrike" cap="none">
                <a:solidFill>
                  <a:srgbClr val="000000"/>
                </a:solidFill>
                <a:latin typeface="Calibri"/>
                <a:ea typeface="Calibri"/>
                <a:cs typeface="Calibri"/>
                <a:sym typeface="Calibri"/>
              </a:rPr>
              <a:t>31</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p3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8" name="Google Shape;1398;p3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p3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2" name="Google Shape;1412;p33: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800" baseline="30000"/>
          </a:p>
        </p:txBody>
      </p:sp>
      <p:sp>
        <p:nvSpPr>
          <p:cNvPr id="1413" name="Google Shape;1413;p33: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p3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0" name="Google Shape;1430;p34: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1" name="Google Shape;1431;p34: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strike="noStrike" cap="none">
                <a:solidFill>
                  <a:srgbClr val="000000"/>
                </a:solidFill>
                <a:latin typeface="Calibri"/>
                <a:ea typeface="Calibri"/>
                <a:cs typeface="Calibri"/>
                <a:sym typeface="Calibri"/>
              </a:rPr>
              <a:t>34</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p4: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85" name="Google Shape;885;p4: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p5: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0" name="Google Shape;900;p5: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p6: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Mindful Minute:  Eyes closed or open.  Breath awareness, body scan, check in with thoughts/feelings/energy level.</a:t>
            </a:r>
            <a:endParaRPr/>
          </a:p>
        </p:txBody>
      </p:sp>
      <p:sp>
        <p:nvSpPr>
          <p:cNvPr id="932" name="Google Shape;932;p6: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p7: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7" name="Google Shape;947;p7: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strike="noStrike" cap="none">
                <a:solidFill>
                  <a:srgbClr val="000000"/>
                </a:solidFill>
                <a:latin typeface="Calibri"/>
                <a:ea typeface="Calibri"/>
                <a:cs typeface="Calibri"/>
                <a:sym typeface="Calibri"/>
              </a:rPr>
              <a:t>7</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8: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2" name="Google Shape;962;p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0" name="Google Shape;990;p9: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1" name="Google Shape;991;p9: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0"/>
        <p:cNvGrpSpPr/>
        <p:nvPr/>
      </p:nvGrpSpPr>
      <p:grpSpPr>
        <a:xfrm>
          <a:off x="0" y="0"/>
          <a:ext cx="0" cy="0"/>
          <a:chOff x="0" y="0"/>
          <a:chExt cx="0" cy="0"/>
        </a:xfrm>
      </p:grpSpPr>
      <p:sp>
        <p:nvSpPr>
          <p:cNvPr id="691" name="Google Shape;691;p1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2" name="Google Shape;692;p1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93" name="Google Shape;693;p1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4" name="Google Shape;694;p1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5" name="Google Shape;695;p1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96"/>
        <p:cNvGrpSpPr/>
        <p:nvPr/>
      </p:nvGrpSpPr>
      <p:grpSpPr>
        <a:xfrm>
          <a:off x="0" y="0"/>
          <a:ext cx="0" cy="0"/>
          <a:chOff x="0" y="0"/>
          <a:chExt cx="0" cy="0"/>
        </a:xfrm>
      </p:grpSpPr>
      <p:sp>
        <p:nvSpPr>
          <p:cNvPr id="697" name="Google Shape;697;p1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8" name="Google Shape;698;p1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9" name="Google Shape;699;p1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0" name="Google Shape;700;p1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1" name="Google Shape;701;p1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2"/>
        <p:cNvGrpSpPr/>
        <p:nvPr/>
      </p:nvGrpSpPr>
      <p:grpSpPr>
        <a:xfrm>
          <a:off x="0" y="0"/>
          <a:ext cx="0" cy="0"/>
          <a:chOff x="0" y="0"/>
          <a:chExt cx="0" cy="0"/>
        </a:xfrm>
      </p:grpSpPr>
      <p:sp>
        <p:nvSpPr>
          <p:cNvPr id="703" name="Google Shape;703;p1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4" name="Google Shape;704;p1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05" name="Google Shape;705;p1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6" name="Google Shape;706;p1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7" name="Google Shape;707;p1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08"/>
        <p:cNvGrpSpPr/>
        <p:nvPr/>
      </p:nvGrpSpPr>
      <p:grpSpPr>
        <a:xfrm>
          <a:off x="0" y="0"/>
          <a:ext cx="0" cy="0"/>
          <a:chOff x="0" y="0"/>
          <a:chExt cx="0" cy="0"/>
        </a:xfrm>
      </p:grpSpPr>
      <p:sp>
        <p:nvSpPr>
          <p:cNvPr id="709" name="Google Shape;709;p1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0" name="Google Shape;710;p1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1" name="Google Shape;711;p1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2" name="Google Shape;712;p1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3" name="Google Shape;713;p1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4" name="Google Shape;714;p1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15"/>
        <p:cNvGrpSpPr/>
        <p:nvPr/>
      </p:nvGrpSpPr>
      <p:grpSpPr>
        <a:xfrm>
          <a:off x="0" y="0"/>
          <a:ext cx="0" cy="0"/>
          <a:chOff x="0" y="0"/>
          <a:chExt cx="0" cy="0"/>
        </a:xfrm>
      </p:grpSpPr>
      <p:sp>
        <p:nvSpPr>
          <p:cNvPr id="716" name="Google Shape;716;p1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7" name="Google Shape;717;p1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8" name="Google Shape;718;p11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9" name="Google Shape;719;p1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0" name="Google Shape;720;p11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1" name="Google Shape;721;p1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2" name="Google Shape;722;p1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3" name="Google Shape;723;p1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4"/>
        <p:cNvGrpSpPr/>
        <p:nvPr/>
      </p:nvGrpSpPr>
      <p:grpSpPr>
        <a:xfrm>
          <a:off x="0" y="0"/>
          <a:ext cx="0" cy="0"/>
          <a:chOff x="0" y="0"/>
          <a:chExt cx="0" cy="0"/>
        </a:xfrm>
      </p:grpSpPr>
      <p:sp>
        <p:nvSpPr>
          <p:cNvPr id="725" name="Google Shape;725;p1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6" name="Google Shape;726;p1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7" name="Google Shape;727;p1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8" name="Google Shape;728;p1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9"/>
        <p:cNvGrpSpPr/>
        <p:nvPr/>
      </p:nvGrpSpPr>
      <p:grpSpPr>
        <a:xfrm>
          <a:off x="0" y="0"/>
          <a:ext cx="0" cy="0"/>
          <a:chOff x="0" y="0"/>
          <a:chExt cx="0" cy="0"/>
        </a:xfrm>
      </p:grpSpPr>
      <p:sp>
        <p:nvSpPr>
          <p:cNvPr id="730" name="Google Shape;730;p1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1" name="Google Shape;731;p1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2" name="Google Shape;732;p1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33"/>
        <p:cNvGrpSpPr/>
        <p:nvPr/>
      </p:nvGrpSpPr>
      <p:grpSpPr>
        <a:xfrm>
          <a:off x="0" y="0"/>
          <a:ext cx="0" cy="0"/>
          <a:chOff x="0" y="0"/>
          <a:chExt cx="0" cy="0"/>
        </a:xfrm>
      </p:grpSpPr>
      <p:sp>
        <p:nvSpPr>
          <p:cNvPr id="734" name="Google Shape;734;p1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5" name="Google Shape;735;p1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36" name="Google Shape;736;p1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7" name="Google Shape;737;p1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8" name="Google Shape;738;p1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9" name="Google Shape;739;p1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0"/>
        <p:cNvGrpSpPr/>
        <p:nvPr/>
      </p:nvGrpSpPr>
      <p:grpSpPr>
        <a:xfrm>
          <a:off x="0" y="0"/>
          <a:ext cx="0" cy="0"/>
          <a:chOff x="0" y="0"/>
          <a:chExt cx="0" cy="0"/>
        </a:xfrm>
      </p:grpSpPr>
      <p:sp>
        <p:nvSpPr>
          <p:cNvPr id="741" name="Google Shape;741;p1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2" name="Google Shape;742;p118"/>
          <p:cNvSpPr>
            <a:spLocks noGrp="1"/>
          </p:cNvSpPr>
          <p:nvPr>
            <p:ph type="pic" idx="2"/>
          </p:nvPr>
        </p:nvSpPr>
        <p:spPr>
          <a:xfrm>
            <a:off x="5183188" y="987425"/>
            <a:ext cx="6172200" cy="4873625"/>
          </a:xfrm>
          <a:prstGeom prst="rect">
            <a:avLst/>
          </a:prstGeom>
          <a:noFill/>
          <a:ln>
            <a:noFill/>
          </a:ln>
        </p:spPr>
      </p:sp>
      <p:sp>
        <p:nvSpPr>
          <p:cNvPr id="743" name="Google Shape;743;p1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4" name="Google Shape;744;p1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5" name="Google Shape;745;p1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6" name="Google Shape;746;p1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7"/>
        <p:cNvGrpSpPr/>
        <p:nvPr/>
      </p:nvGrpSpPr>
      <p:grpSpPr>
        <a:xfrm>
          <a:off x="0" y="0"/>
          <a:ext cx="0" cy="0"/>
          <a:chOff x="0" y="0"/>
          <a:chExt cx="0" cy="0"/>
        </a:xfrm>
      </p:grpSpPr>
      <p:sp>
        <p:nvSpPr>
          <p:cNvPr id="748" name="Google Shape;748;p1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9" name="Google Shape;749;p1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0" name="Google Shape;750;p1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1" name="Google Shape;751;p1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2" name="Google Shape;752;p1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3"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3"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3"/>
        <p:cNvGrpSpPr/>
        <p:nvPr/>
      </p:nvGrpSpPr>
      <p:grpSpPr>
        <a:xfrm>
          <a:off x="0" y="0"/>
          <a:ext cx="0" cy="0"/>
          <a:chOff x="0" y="0"/>
          <a:chExt cx="0" cy="0"/>
        </a:xfrm>
      </p:grpSpPr>
      <p:sp>
        <p:nvSpPr>
          <p:cNvPr id="754" name="Google Shape;754;p1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5" name="Google Shape;755;p1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6" name="Google Shape;756;p1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7" name="Google Shape;757;p1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8" name="Google Shape;758;p1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65"/>
        <p:cNvGrpSpPr/>
        <p:nvPr/>
      </p:nvGrpSpPr>
      <p:grpSpPr>
        <a:xfrm>
          <a:off x="0" y="0"/>
          <a:ext cx="0" cy="0"/>
          <a:chOff x="0" y="0"/>
          <a:chExt cx="0" cy="0"/>
        </a:xfrm>
      </p:grpSpPr>
      <p:sp>
        <p:nvSpPr>
          <p:cNvPr id="766" name="Google Shape;766;p1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7" name="Google Shape;767;p1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8" name="Google Shape;768;p1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9" name="Google Shape;769;p1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0" name="Google Shape;770;p1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71"/>
        <p:cNvGrpSpPr/>
        <p:nvPr/>
      </p:nvGrpSpPr>
      <p:grpSpPr>
        <a:xfrm>
          <a:off x="0" y="0"/>
          <a:ext cx="0" cy="0"/>
          <a:chOff x="0" y="0"/>
          <a:chExt cx="0" cy="0"/>
        </a:xfrm>
      </p:grpSpPr>
      <p:sp>
        <p:nvSpPr>
          <p:cNvPr id="772" name="Google Shape;772;p1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3" name="Google Shape;773;p1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74" name="Google Shape;774;p1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5" name="Google Shape;775;p1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6" name="Google Shape;776;p1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77"/>
        <p:cNvGrpSpPr/>
        <p:nvPr/>
      </p:nvGrpSpPr>
      <p:grpSpPr>
        <a:xfrm>
          <a:off x="0" y="0"/>
          <a:ext cx="0" cy="0"/>
          <a:chOff x="0" y="0"/>
          <a:chExt cx="0" cy="0"/>
        </a:xfrm>
      </p:grpSpPr>
      <p:sp>
        <p:nvSpPr>
          <p:cNvPr id="778" name="Google Shape;778;p1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9" name="Google Shape;779;p1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80" name="Google Shape;780;p1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1" name="Google Shape;781;p1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2" name="Google Shape;782;p1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3"/>
        <p:cNvGrpSpPr/>
        <p:nvPr/>
      </p:nvGrpSpPr>
      <p:grpSpPr>
        <a:xfrm>
          <a:off x="0" y="0"/>
          <a:ext cx="0" cy="0"/>
          <a:chOff x="0" y="0"/>
          <a:chExt cx="0" cy="0"/>
        </a:xfrm>
      </p:grpSpPr>
      <p:sp>
        <p:nvSpPr>
          <p:cNvPr id="784" name="Google Shape;784;p1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5" name="Google Shape;785;p1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6" name="Google Shape;786;p1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7" name="Google Shape;787;p1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8" name="Google Shape;788;p1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9" name="Google Shape;789;p1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90"/>
        <p:cNvGrpSpPr/>
        <p:nvPr/>
      </p:nvGrpSpPr>
      <p:grpSpPr>
        <a:xfrm>
          <a:off x="0" y="0"/>
          <a:ext cx="0" cy="0"/>
          <a:chOff x="0" y="0"/>
          <a:chExt cx="0" cy="0"/>
        </a:xfrm>
      </p:grpSpPr>
      <p:sp>
        <p:nvSpPr>
          <p:cNvPr id="791" name="Google Shape;791;p1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2" name="Google Shape;792;p1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3" name="Google Shape;793;p1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4" name="Google Shape;794;p1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5" name="Google Shape;795;p1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6" name="Google Shape;796;p1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7" name="Google Shape;797;p1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8" name="Google Shape;798;p1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9"/>
        <p:cNvGrpSpPr/>
        <p:nvPr/>
      </p:nvGrpSpPr>
      <p:grpSpPr>
        <a:xfrm>
          <a:off x="0" y="0"/>
          <a:ext cx="0" cy="0"/>
          <a:chOff x="0" y="0"/>
          <a:chExt cx="0" cy="0"/>
        </a:xfrm>
      </p:grpSpPr>
      <p:sp>
        <p:nvSpPr>
          <p:cNvPr id="800" name="Google Shape;800;p1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1" name="Google Shape;801;p1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2" name="Google Shape;802;p1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3" name="Google Shape;803;p1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4"/>
        <p:cNvGrpSpPr/>
        <p:nvPr/>
      </p:nvGrpSpPr>
      <p:grpSpPr>
        <a:xfrm>
          <a:off x="0" y="0"/>
          <a:ext cx="0" cy="0"/>
          <a:chOff x="0" y="0"/>
          <a:chExt cx="0" cy="0"/>
        </a:xfrm>
      </p:grpSpPr>
      <p:sp>
        <p:nvSpPr>
          <p:cNvPr id="805" name="Google Shape;805;p1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6" name="Google Shape;806;p1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7" name="Google Shape;807;p1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8"/>
        <p:cNvGrpSpPr/>
        <p:nvPr/>
      </p:nvGrpSpPr>
      <p:grpSpPr>
        <a:xfrm>
          <a:off x="0" y="0"/>
          <a:ext cx="0" cy="0"/>
          <a:chOff x="0" y="0"/>
          <a:chExt cx="0" cy="0"/>
        </a:xfrm>
      </p:grpSpPr>
      <p:sp>
        <p:nvSpPr>
          <p:cNvPr id="809" name="Google Shape;809;p1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0" name="Google Shape;810;p1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11" name="Google Shape;811;p1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2" name="Google Shape;812;p1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3" name="Google Shape;813;p1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4" name="Google Shape;814;p1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5"/>
        <p:cNvGrpSpPr/>
        <p:nvPr/>
      </p:nvGrpSpPr>
      <p:grpSpPr>
        <a:xfrm>
          <a:off x="0" y="0"/>
          <a:ext cx="0" cy="0"/>
          <a:chOff x="0" y="0"/>
          <a:chExt cx="0" cy="0"/>
        </a:xfrm>
      </p:grpSpPr>
      <p:sp>
        <p:nvSpPr>
          <p:cNvPr id="816" name="Google Shape;816;p1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7" name="Google Shape;817;p130"/>
          <p:cNvSpPr>
            <a:spLocks noGrp="1"/>
          </p:cNvSpPr>
          <p:nvPr>
            <p:ph type="pic" idx="2"/>
          </p:nvPr>
        </p:nvSpPr>
        <p:spPr>
          <a:xfrm>
            <a:off x="5183188" y="987425"/>
            <a:ext cx="6172200" cy="4873625"/>
          </a:xfrm>
          <a:prstGeom prst="rect">
            <a:avLst/>
          </a:prstGeom>
          <a:noFill/>
          <a:ln>
            <a:noFill/>
          </a:ln>
        </p:spPr>
      </p:sp>
      <p:sp>
        <p:nvSpPr>
          <p:cNvPr id="818" name="Google Shape;818;p1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9" name="Google Shape;819;p1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0" name="Google Shape;820;p1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1" name="Google Shape;821;p1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2"/>
        <p:cNvGrpSpPr/>
        <p:nvPr/>
      </p:nvGrpSpPr>
      <p:grpSpPr>
        <a:xfrm>
          <a:off x="0" y="0"/>
          <a:ext cx="0" cy="0"/>
          <a:chOff x="0" y="0"/>
          <a:chExt cx="0" cy="0"/>
        </a:xfrm>
      </p:grpSpPr>
      <p:sp>
        <p:nvSpPr>
          <p:cNvPr id="823" name="Google Shape;823;p1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4" name="Google Shape;824;p1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5" name="Google Shape;825;p1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6" name="Google Shape;826;p1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7" name="Google Shape;827;p1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8"/>
        <p:cNvGrpSpPr/>
        <p:nvPr/>
      </p:nvGrpSpPr>
      <p:grpSpPr>
        <a:xfrm>
          <a:off x="0" y="0"/>
          <a:ext cx="0" cy="0"/>
          <a:chOff x="0" y="0"/>
          <a:chExt cx="0" cy="0"/>
        </a:xfrm>
      </p:grpSpPr>
      <p:sp>
        <p:nvSpPr>
          <p:cNvPr id="829" name="Google Shape;829;p1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0" name="Google Shape;830;p1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1" name="Google Shape;831;p1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2" name="Google Shape;832;p1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3" name="Google Shape;833;p1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1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6" name="Google Shape;106;p1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8" name="Google Shape;108;p1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1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8"/>
        <p:cNvGrpSpPr/>
        <p:nvPr/>
      </p:nvGrpSpPr>
      <p:grpSpPr>
        <a:xfrm>
          <a:off x="0" y="0"/>
          <a:ext cx="0" cy="0"/>
          <a:chOff x="0" y="0"/>
          <a:chExt cx="0" cy="0"/>
        </a:xfrm>
      </p:grpSpPr>
      <p:sp>
        <p:nvSpPr>
          <p:cNvPr id="119" name="Google Shape;119;p18"/>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18"/>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1" name="Google Shape;121;p1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1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1"/>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2"/>
          <p:cNvSpPr>
            <a:spLocks noGrp="1"/>
          </p:cNvSpPr>
          <p:nvPr>
            <p:ph type="pic" idx="2"/>
          </p:nvPr>
        </p:nvSpPr>
        <p:spPr>
          <a:xfrm>
            <a:off x="5183188" y="987427"/>
            <a:ext cx="6172200" cy="4873625"/>
          </a:xfrm>
          <a:prstGeom prst="rect">
            <a:avLst/>
          </a:prstGeom>
          <a:noFill/>
          <a:ln>
            <a:noFill/>
          </a:ln>
        </p:spPr>
      </p:sp>
      <p:sp>
        <p:nvSpPr>
          <p:cNvPr id="143" name="Google Shape;143;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4"/>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5"/>
        <p:cNvGrpSpPr/>
        <p:nvPr/>
      </p:nvGrpSpPr>
      <p:grpSpPr>
        <a:xfrm>
          <a:off x="0" y="0"/>
          <a:ext cx="0" cy="0"/>
          <a:chOff x="0" y="0"/>
          <a:chExt cx="0" cy="0"/>
        </a:xfrm>
      </p:grpSpPr>
      <p:sp>
        <p:nvSpPr>
          <p:cNvPr id="166" name="Google Shape;166;p26"/>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8" name="Google Shape;168;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7"/>
        <p:cNvGrpSpPr/>
        <p:nvPr/>
      </p:nvGrpSpPr>
      <p:grpSpPr>
        <a:xfrm>
          <a:off x="0" y="0"/>
          <a:ext cx="0" cy="0"/>
          <a:chOff x="0" y="0"/>
          <a:chExt cx="0" cy="0"/>
        </a:xfrm>
      </p:grpSpPr>
      <p:sp>
        <p:nvSpPr>
          <p:cNvPr id="178" name="Google Shape;178;p28"/>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28"/>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0" name="Google Shape;180;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3"/>
        <p:cNvGrpSpPr/>
        <p:nvPr/>
      </p:nvGrpSpPr>
      <p:grpSpPr>
        <a:xfrm>
          <a:off x="0" y="0"/>
          <a:ext cx="0" cy="0"/>
          <a:chOff x="0" y="0"/>
          <a:chExt cx="0" cy="0"/>
        </a:xfrm>
      </p:grpSpPr>
      <p:sp>
        <p:nvSpPr>
          <p:cNvPr id="184" name="Google Shape;184;p2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0"/>
        <p:cNvGrpSpPr/>
        <p:nvPr/>
      </p:nvGrpSpPr>
      <p:grpSpPr>
        <a:xfrm>
          <a:off x="0" y="0"/>
          <a:ext cx="0" cy="0"/>
          <a:chOff x="0" y="0"/>
          <a:chExt cx="0" cy="0"/>
        </a:xfrm>
      </p:grpSpPr>
      <p:sp>
        <p:nvSpPr>
          <p:cNvPr id="191" name="Google Shape;191;p30"/>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30"/>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3" name="Google Shape;193;p30"/>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30"/>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5" name="Google Shape;195;p30"/>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9"/>
        <p:cNvGrpSpPr/>
        <p:nvPr/>
      </p:nvGrpSpPr>
      <p:grpSpPr>
        <a:xfrm>
          <a:off x="0" y="0"/>
          <a:ext cx="0" cy="0"/>
          <a:chOff x="0" y="0"/>
          <a:chExt cx="0" cy="0"/>
        </a:xfrm>
      </p:grpSpPr>
      <p:sp>
        <p:nvSpPr>
          <p:cNvPr id="200" name="Google Shape;200;p3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1" y="1709742"/>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1" y="4589467"/>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8"/>
        <p:cNvGrpSpPr/>
        <p:nvPr/>
      </p:nvGrpSpPr>
      <p:grpSpPr>
        <a:xfrm>
          <a:off x="0" y="0"/>
          <a:ext cx="0" cy="0"/>
          <a:chOff x="0" y="0"/>
          <a:chExt cx="0" cy="0"/>
        </a:xfrm>
      </p:grpSpPr>
      <p:sp>
        <p:nvSpPr>
          <p:cNvPr id="209" name="Google Shape;20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33"/>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11" name="Google Shape;21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2" name="Google Shape;212;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5"/>
        <p:cNvGrpSpPr/>
        <p:nvPr/>
      </p:nvGrpSpPr>
      <p:grpSpPr>
        <a:xfrm>
          <a:off x="0" y="0"/>
          <a:ext cx="0" cy="0"/>
          <a:chOff x="0" y="0"/>
          <a:chExt cx="0" cy="0"/>
        </a:xfrm>
      </p:grpSpPr>
      <p:sp>
        <p:nvSpPr>
          <p:cNvPr id="216" name="Google Shape;21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34"/>
          <p:cNvSpPr>
            <a:spLocks noGrp="1"/>
          </p:cNvSpPr>
          <p:nvPr>
            <p:ph type="pic" idx="2"/>
          </p:nvPr>
        </p:nvSpPr>
        <p:spPr>
          <a:xfrm>
            <a:off x="5183188" y="987427"/>
            <a:ext cx="6172200" cy="4873625"/>
          </a:xfrm>
          <a:prstGeom prst="rect">
            <a:avLst/>
          </a:prstGeom>
          <a:noFill/>
          <a:ln>
            <a:noFill/>
          </a:ln>
        </p:spPr>
      </p:sp>
      <p:sp>
        <p:nvSpPr>
          <p:cNvPr id="218" name="Google Shape;21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9" name="Google Shape;219;p3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3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3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3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3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3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8"/>
        <p:cNvGrpSpPr/>
        <p:nvPr/>
      </p:nvGrpSpPr>
      <p:grpSpPr>
        <a:xfrm>
          <a:off x="0" y="0"/>
          <a:ext cx="0" cy="0"/>
          <a:chOff x="0" y="0"/>
          <a:chExt cx="0" cy="0"/>
        </a:xfrm>
      </p:grpSpPr>
      <p:sp>
        <p:nvSpPr>
          <p:cNvPr id="229" name="Google Shape;229;p36"/>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36"/>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3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3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0"/>
        <p:cNvGrpSpPr/>
        <p:nvPr/>
      </p:nvGrpSpPr>
      <p:grpSpPr>
        <a:xfrm>
          <a:off x="0" y="0"/>
          <a:ext cx="0" cy="0"/>
          <a:chOff x="0" y="0"/>
          <a:chExt cx="0" cy="0"/>
        </a:xfrm>
      </p:grpSpPr>
      <p:sp>
        <p:nvSpPr>
          <p:cNvPr id="241" name="Google Shape;241;p38"/>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3" name="Google Shape;243;p3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3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3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6"/>
        <p:cNvGrpSpPr/>
        <p:nvPr/>
      </p:nvGrpSpPr>
      <p:grpSpPr>
        <a:xfrm>
          <a:off x="0" y="0"/>
          <a:ext cx="0" cy="0"/>
          <a:chOff x="0" y="0"/>
          <a:chExt cx="0" cy="0"/>
        </a:xfrm>
      </p:grpSpPr>
      <p:sp>
        <p:nvSpPr>
          <p:cNvPr id="247" name="Google Shape;247;p3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3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3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3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2"/>
        <p:cNvGrpSpPr/>
        <p:nvPr/>
      </p:nvGrpSpPr>
      <p:grpSpPr>
        <a:xfrm>
          <a:off x="0" y="0"/>
          <a:ext cx="0" cy="0"/>
          <a:chOff x="0" y="0"/>
          <a:chExt cx="0" cy="0"/>
        </a:xfrm>
      </p:grpSpPr>
      <p:sp>
        <p:nvSpPr>
          <p:cNvPr id="253" name="Google Shape;253;p40"/>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4" name="Google Shape;254;p40"/>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55" name="Google Shape;255;p4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4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4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8"/>
        <p:cNvGrpSpPr/>
        <p:nvPr/>
      </p:nvGrpSpPr>
      <p:grpSpPr>
        <a:xfrm>
          <a:off x="0" y="0"/>
          <a:ext cx="0" cy="0"/>
          <a:chOff x="0" y="0"/>
          <a:chExt cx="0" cy="0"/>
        </a:xfrm>
      </p:grpSpPr>
      <p:sp>
        <p:nvSpPr>
          <p:cNvPr id="259" name="Google Shape;259;p4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 name="Google Shape;260;p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p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4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4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4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5"/>
        <p:cNvGrpSpPr/>
        <p:nvPr/>
      </p:nvGrpSpPr>
      <p:grpSpPr>
        <a:xfrm>
          <a:off x="0" y="0"/>
          <a:ext cx="0" cy="0"/>
          <a:chOff x="0" y="0"/>
          <a:chExt cx="0" cy="0"/>
        </a:xfrm>
      </p:grpSpPr>
      <p:sp>
        <p:nvSpPr>
          <p:cNvPr id="266" name="Google Shape;266;p42"/>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4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8" name="Google Shape;268;p4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42"/>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0" name="Google Shape;270;p42"/>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4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4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4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4"/>
        <p:cNvGrpSpPr/>
        <p:nvPr/>
      </p:nvGrpSpPr>
      <p:grpSpPr>
        <a:xfrm>
          <a:off x="0" y="0"/>
          <a:ext cx="0" cy="0"/>
          <a:chOff x="0" y="0"/>
          <a:chExt cx="0" cy="0"/>
        </a:xfrm>
      </p:grpSpPr>
      <p:sp>
        <p:nvSpPr>
          <p:cNvPr id="275" name="Google Shape;275;p4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6" name="Google Shape;276;p4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4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4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9"/>
        <p:cNvGrpSpPr/>
        <p:nvPr/>
      </p:nvGrpSpPr>
      <p:grpSpPr>
        <a:xfrm>
          <a:off x="0" y="0"/>
          <a:ext cx="0" cy="0"/>
          <a:chOff x="0" y="0"/>
          <a:chExt cx="0" cy="0"/>
        </a:xfrm>
      </p:grpSpPr>
      <p:sp>
        <p:nvSpPr>
          <p:cNvPr id="280" name="Google Shape;280;p4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4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4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3"/>
        <p:cNvGrpSpPr/>
        <p:nvPr/>
      </p:nvGrpSpPr>
      <p:grpSpPr>
        <a:xfrm>
          <a:off x="0" y="0"/>
          <a:ext cx="0" cy="0"/>
          <a:chOff x="0" y="0"/>
          <a:chExt cx="0" cy="0"/>
        </a:xfrm>
      </p:grpSpPr>
      <p:sp>
        <p:nvSpPr>
          <p:cNvPr id="284" name="Google Shape;284;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5" name="Google Shape;285;p45"/>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86" name="Google Shape;286;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87" name="Google Shape;287;p4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4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4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0"/>
        <p:cNvGrpSpPr/>
        <p:nvPr/>
      </p:nvGrpSpPr>
      <p:grpSpPr>
        <a:xfrm>
          <a:off x="0" y="0"/>
          <a:ext cx="0" cy="0"/>
          <a:chOff x="0" y="0"/>
          <a:chExt cx="0" cy="0"/>
        </a:xfrm>
      </p:grpSpPr>
      <p:sp>
        <p:nvSpPr>
          <p:cNvPr id="291" name="Google Shape;291;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46"/>
          <p:cNvSpPr>
            <a:spLocks noGrp="1"/>
          </p:cNvSpPr>
          <p:nvPr>
            <p:ph type="pic" idx="2"/>
          </p:nvPr>
        </p:nvSpPr>
        <p:spPr>
          <a:xfrm>
            <a:off x="5183188" y="987427"/>
            <a:ext cx="6172200" cy="4873625"/>
          </a:xfrm>
          <a:prstGeom prst="rect">
            <a:avLst/>
          </a:prstGeom>
          <a:noFill/>
          <a:ln>
            <a:noFill/>
          </a:ln>
        </p:spPr>
      </p:sp>
      <p:sp>
        <p:nvSpPr>
          <p:cNvPr id="293" name="Google Shape;293;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4" name="Google Shape;294;p4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4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4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7"/>
        <p:cNvGrpSpPr/>
        <p:nvPr/>
      </p:nvGrpSpPr>
      <p:grpSpPr>
        <a:xfrm>
          <a:off x="0" y="0"/>
          <a:ext cx="0" cy="0"/>
          <a:chOff x="0" y="0"/>
          <a:chExt cx="0" cy="0"/>
        </a:xfrm>
      </p:grpSpPr>
      <p:sp>
        <p:nvSpPr>
          <p:cNvPr id="298" name="Google Shape;298;p4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 name="Google Shape;300;p4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4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4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3"/>
        <p:cNvGrpSpPr/>
        <p:nvPr/>
      </p:nvGrpSpPr>
      <p:grpSpPr>
        <a:xfrm>
          <a:off x="0" y="0"/>
          <a:ext cx="0" cy="0"/>
          <a:chOff x="0" y="0"/>
          <a:chExt cx="0" cy="0"/>
        </a:xfrm>
      </p:grpSpPr>
      <p:sp>
        <p:nvSpPr>
          <p:cNvPr id="304" name="Google Shape;304;p48"/>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48"/>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4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4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4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5"/>
        <p:cNvGrpSpPr/>
        <p:nvPr/>
      </p:nvGrpSpPr>
      <p:grpSpPr>
        <a:xfrm>
          <a:off x="0" y="0"/>
          <a:ext cx="0" cy="0"/>
          <a:chOff x="0" y="0"/>
          <a:chExt cx="0" cy="0"/>
        </a:xfrm>
      </p:grpSpPr>
      <p:sp>
        <p:nvSpPr>
          <p:cNvPr id="316" name="Google Shape;316;p5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7" name="Google Shape;317;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5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5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5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1"/>
        <p:cNvGrpSpPr/>
        <p:nvPr/>
      </p:nvGrpSpPr>
      <p:grpSpPr>
        <a:xfrm>
          <a:off x="0" y="0"/>
          <a:ext cx="0" cy="0"/>
          <a:chOff x="0" y="0"/>
          <a:chExt cx="0" cy="0"/>
        </a:xfrm>
      </p:grpSpPr>
      <p:sp>
        <p:nvSpPr>
          <p:cNvPr id="322" name="Google Shape;322;p51"/>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5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4" name="Google Shape;324;p5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5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5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7"/>
        <p:cNvGrpSpPr/>
        <p:nvPr/>
      </p:nvGrpSpPr>
      <p:grpSpPr>
        <a:xfrm>
          <a:off x="0" y="0"/>
          <a:ext cx="0" cy="0"/>
          <a:chOff x="0" y="0"/>
          <a:chExt cx="0" cy="0"/>
        </a:xfrm>
      </p:grpSpPr>
      <p:sp>
        <p:nvSpPr>
          <p:cNvPr id="328" name="Google Shape;328;p5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5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0" name="Google Shape;330;p5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5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5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3"/>
        <p:cNvGrpSpPr/>
        <p:nvPr/>
      </p:nvGrpSpPr>
      <p:grpSpPr>
        <a:xfrm>
          <a:off x="0" y="0"/>
          <a:ext cx="0" cy="0"/>
          <a:chOff x="0" y="0"/>
          <a:chExt cx="0" cy="0"/>
        </a:xfrm>
      </p:grpSpPr>
      <p:sp>
        <p:nvSpPr>
          <p:cNvPr id="334" name="Google Shape;334;p5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 name="Google Shape;336;p5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 name="Google Shape;337;p5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5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 name="Google Shape;339;p5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0"/>
        <p:cNvGrpSpPr/>
        <p:nvPr/>
      </p:nvGrpSpPr>
      <p:grpSpPr>
        <a:xfrm>
          <a:off x="0" y="0"/>
          <a:ext cx="0" cy="0"/>
          <a:chOff x="0" y="0"/>
          <a:chExt cx="0" cy="0"/>
        </a:xfrm>
      </p:grpSpPr>
      <p:sp>
        <p:nvSpPr>
          <p:cNvPr id="341" name="Google Shape;341;p54"/>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2" name="Google Shape;342;p54"/>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3" name="Google Shape;343;p54"/>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4" name="Google Shape;344;p54"/>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5" name="Google Shape;345;p54"/>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 name="Google Shape;346;p5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7" name="Google Shape;347;p5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5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2"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9"/>
        <p:cNvGrpSpPr/>
        <p:nvPr/>
      </p:nvGrpSpPr>
      <p:grpSpPr>
        <a:xfrm>
          <a:off x="0" y="0"/>
          <a:ext cx="0" cy="0"/>
          <a:chOff x="0" y="0"/>
          <a:chExt cx="0" cy="0"/>
        </a:xfrm>
      </p:grpSpPr>
      <p:sp>
        <p:nvSpPr>
          <p:cNvPr id="350" name="Google Shape;350;p5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1" name="Google Shape;351;p5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5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5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4"/>
        <p:cNvGrpSpPr/>
        <p:nvPr/>
      </p:nvGrpSpPr>
      <p:grpSpPr>
        <a:xfrm>
          <a:off x="0" y="0"/>
          <a:ext cx="0" cy="0"/>
          <a:chOff x="0" y="0"/>
          <a:chExt cx="0" cy="0"/>
        </a:xfrm>
      </p:grpSpPr>
      <p:sp>
        <p:nvSpPr>
          <p:cNvPr id="355" name="Google Shape;355;p5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5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5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8"/>
        <p:cNvGrpSpPr/>
        <p:nvPr/>
      </p:nvGrpSpPr>
      <p:grpSpPr>
        <a:xfrm>
          <a:off x="0" y="0"/>
          <a:ext cx="0" cy="0"/>
          <a:chOff x="0" y="0"/>
          <a:chExt cx="0" cy="0"/>
        </a:xfrm>
      </p:grpSpPr>
      <p:sp>
        <p:nvSpPr>
          <p:cNvPr id="359" name="Google Shape;359;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0" name="Google Shape;360;p57"/>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61" name="Google Shape;361;p5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2" name="Google Shape;362;p5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5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5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5"/>
        <p:cNvGrpSpPr/>
        <p:nvPr/>
      </p:nvGrpSpPr>
      <p:grpSpPr>
        <a:xfrm>
          <a:off x="0" y="0"/>
          <a:ext cx="0" cy="0"/>
          <a:chOff x="0" y="0"/>
          <a:chExt cx="0" cy="0"/>
        </a:xfrm>
      </p:grpSpPr>
      <p:sp>
        <p:nvSpPr>
          <p:cNvPr id="366" name="Google Shape;366;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7" name="Google Shape;367;p58"/>
          <p:cNvSpPr>
            <a:spLocks noGrp="1"/>
          </p:cNvSpPr>
          <p:nvPr>
            <p:ph type="pic" idx="2"/>
          </p:nvPr>
        </p:nvSpPr>
        <p:spPr>
          <a:xfrm>
            <a:off x="5183188" y="987427"/>
            <a:ext cx="6172200" cy="4873625"/>
          </a:xfrm>
          <a:prstGeom prst="rect">
            <a:avLst/>
          </a:prstGeom>
          <a:noFill/>
          <a:ln>
            <a:noFill/>
          </a:ln>
        </p:spPr>
      </p:sp>
      <p:sp>
        <p:nvSpPr>
          <p:cNvPr id="368" name="Google Shape;368;p5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9" name="Google Shape;369;p5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5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5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2"/>
        <p:cNvGrpSpPr/>
        <p:nvPr/>
      </p:nvGrpSpPr>
      <p:grpSpPr>
        <a:xfrm>
          <a:off x="0" y="0"/>
          <a:ext cx="0" cy="0"/>
          <a:chOff x="0" y="0"/>
          <a:chExt cx="0" cy="0"/>
        </a:xfrm>
      </p:grpSpPr>
      <p:sp>
        <p:nvSpPr>
          <p:cNvPr id="373" name="Google Shape;373;p5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4" name="Google Shape;374;p5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5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5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5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8"/>
        <p:cNvGrpSpPr/>
        <p:nvPr/>
      </p:nvGrpSpPr>
      <p:grpSpPr>
        <a:xfrm>
          <a:off x="0" y="0"/>
          <a:ext cx="0" cy="0"/>
          <a:chOff x="0" y="0"/>
          <a:chExt cx="0" cy="0"/>
        </a:xfrm>
      </p:grpSpPr>
      <p:sp>
        <p:nvSpPr>
          <p:cNvPr id="379" name="Google Shape;379;p60"/>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0" name="Google Shape;380;p60"/>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6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6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6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0"/>
        <p:cNvGrpSpPr/>
        <p:nvPr/>
      </p:nvGrpSpPr>
      <p:grpSpPr>
        <a:xfrm>
          <a:off x="0" y="0"/>
          <a:ext cx="0" cy="0"/>
          <a:chOff x="0" y="0"/>
          <a:chExt cx="0" cy="0"/>
        </a:xfrm>
      </p:grpSpPr>
      <p:sp>
        <p:nvSpPr>
          <p:cNvPr id="391" name="Google Shape;391;p6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2" name="Google Shape;392;p6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93" name="Google Shape;393;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4" name="Google Shape;394;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5" name="Google Shape;395;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6"/>
        <p:cNvGrpSpPr/>
        <p:nvPr/>
      </p:nvGrpSpPr>
      <p:grpSpPr>
        <a:xfrm>
          <a:off x="0" y="0"/>
          <a:ext cx="0" cy="0"/>
          <a:chOff x="0" y="0"/>
          <a:chExt cx="0" cy="0"/>
        </a:xfrm>
      </p:grpSpPr>
      <p:sp>
        <p:nvSpPr>
          <p:cNvPr id="397" name="Google Shape;397;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8" name="Google Shape;398;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9" name="Google Shape;399;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 name="Google Shape;400;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1" name="Google Shape;401;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2"/>
        <p:cNvGrpSpPr/>
        <p:nvPr/>
      </p:nvGrpSpPr>
      <p:grpSpPr>
        <a:xfrm>
          <a:off x="0" y="0"/>
          <a:ext cx="0" cy="0"/>
          <a:chOff x="0" y="0"/>
          <a:chExt cx="0" cy="0"/>
        </a:xfrm>
      </p:grpSpPr>
      <p:sp>
        <p:nvSpPr>
          <p:cNvPr id="403" name="Google Shape;403;p6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4" name="Google Shape;404;p6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05" name="Google Shape;405;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6" name="Google Shape;406;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7" name="Google Shape;407;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8"/>
        <p:cNvGrpSpPr/>
        <p:nvPr/>
      </p:nvGrpSpPr>
      <p:grpSpPr>
        <a:xfrm>
          <a:off x="0" y="0"/>
          <a:ext cx="0" cy="0"/>
          <a:chOff x="0" y="0"/>
          <a:chExt cx="0" cy="0"/>
        </a:xfrm>
      </p:grpSpPr>
      <p:sp>
        <p:nvSpPr>
          <p:cNvPr id="409" name="Google Shape;409;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6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1" name="Google Shape;411;p6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2" name="Google Shape;412;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5"/>
        <p:cNvGrpSpPr/>
        <p:nvPr/>
      </p:nvGrpSpPr>
      <p:grpSpPr>
        <a:xfrm>
          <a:off x="0" y="0"/>
          <a:ext cx="0" cy="0"/>
          <a:chOff x="0" y="0"/>
          <a:chExt cx="0" cy="0"/>
        </a:xfrm>
      </p:grpSpPr>
      <p:sp>
        <p:nvSpPr>
          <p:cNvPr id="416" name="Google Shape;416;p6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7" name="Google Shape;417;p6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8" name="Google Shape;418;p6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9" name="Google Shape;419;p6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0" name="Google Shape;420;p6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1" name="Google Shape;421;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2" name="Google Shape;42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3" name="Google Shape;42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4"/>
        <p:cNvGrpSpPr/>
        <p:nvPr/>
      </p:nvGrpSpPr>
      <p:grpSpPr>
        <a:xfrm>
          <a:off x="0" y="0"/>
          <a:ext cx="0" cy="0"/>
          <a:chOff x="0" y="0"/>
          <a:chExt cx="0" cy="0"/>
        </a:xfrm>
      </p:grpSpPr>
      <p:sp>
        <p:nvSpPr>
          <p:cNvPr id="425" name="Google Shape;425;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6" name="Google Shape;426;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7" name="Google Shape;427;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8" name="Google Shape;428;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9"/>
        <p:cNvGrpSpPr/>
        <p:nvPr/>
      </p:nvGrpSpPr>
      <p:grpSpPr>
        <a:xfrm>
          <a:off x="0" y="0"/>
          <a:ext cx="0" cy="0"/>
          <a:chOff x="0" y="0"/>
          <a:chExt cx="0" cy="0"/>
        </a:xfrm>
      </p:grpSpPr>
      <p:sp>
        <p:nvSpPr>
          <p:cNvPr id="430" name="Google Shape;430;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3"/>
        <p:cNvGrpSpPr/>
        <p:nvPr/>
      </p:nvGrpSpPr>
      <p:grpSpPr>
        <a:xfrm>
          <a:off x="0" y="0"/>
          <a:ext cx="0" cy="0"/>
          <a:chOff x="0" y="0"/>
          <a:chExt cx="0" cy="0"/>
        </a:xfrm>
      </p:grpSpPr>
      <p:sp>
        <p:nvSpPr>
          <p:cNvPr id="434" name="Google Shape;434;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5" name="Google Shape;435;p6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36" name="Google Shape;436;p6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7" name="Google Shape;437;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8" name="Google Shape;438;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9" name="Google Shape;439;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0"/>
        <p:cNvGrpSpPr/>
        <p:nvPr/>
      </p:nvGrpSpPr>
      <p:grpSpPr>
        <a:xfrm>
          <a:off x="0" y="0"/>
          <a:ext cx="0" cy="0"/>
          <a:chOff x="0" y="0"/>
          <a:chExt cx="0" cy="0"/>
        </a:xfrm>
      </p:grpSpPr>
      <p:sp>
        <p:nvSpPr>
          <p:cNvPr id="441" name="Google Shape;441;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2" name="Google Shape;442;p70"/>
          <p:cNvSpPr>
            <a:spLocks noGrp="1"/>
          </p:cNvSpPr>
          <p:nvPr>
            <p:ph type="pic" idx="2"/>
          </p:nvPr>
        </p:nvSpPr>
        <p:spPr>
          <a:xfrm>
            <a:off x="5183188" y="987425"/>
            <a:ext cx="6172200" cy="4873625"/>
          </a:xfrm>
          <a:prstGeom prst="rect">
            <a:avLst/>
          </a:prstGeom>
          <a:noFill/>
          <a:ln>
            <a:noFill/>
          </a:ln>
        </p:spPr>
      </p:sp>
      <p:sp>
        <p:nvSpPr>
          <p:cNvPr id="443" name="Google Shape;443;p7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4" name="Google Shape;444;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5" name="Google Shape;445;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6" name="Google Shape;446;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47"/>
        <p:cNvGrpSpPr/>
        <p:nvPr/>
      </p:nvGrpSpPr>
      <p:grpSpPr>
        <a:xfrm>
          <a:off x="0" y="0"/>
          <a:ext cx="0" cy="0"/>
          <a:chOff x="0" y="0"/>
          <a:chExt cx="0" cy="0"/>
        </a:xfrm>
      </p:grpSpPr>
      <p:sp>
        <p:nvSpPr>
          <p:cNvPr id="448" name="Google Shape;448;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9" name="Google Shape;449;p7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0" name="Google Shape;450;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1" name="Google Shape;451;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2" name="Google Shape;452;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3"/>
        <p:cNvGrpSpPr/>
        <p:nvPr/>
      </p:nvGrpSpPr>
      <p:grpSpPr>
        <a:xfrm>
          <a:off x="0" y="0"/>
          <a:ext cx="0" cy="0"/>
          <a:chOff x="0" y="0"/>
          <a:chExt cx="0" cy="0"/>
        </a:xfrm>
      </p:grpSpPr>
      <p:sp>
        <p:nvSpPr>
          <p:cNvPr id="454" name="Google Shape;454;p7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5" name="Google Shape;455;p7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6" name="Google Shape;456;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7" name="Google Shape;457;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8" name="Google Shape;458;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65"/>
        <p:cNvGrpSpPr/>
        <p:nvPr/>
      </p:nvGrpSpPr>
      <p:grpSpPr>
        <a:xfrm>
          <a:off x="0" y="0"/>
          <a:ext cx="0" cy="0"/>
          <a:chOff x="0" y="0"/>
          <a:chExt cx="0" cy="0"/>
        </a:xfrm>
      </p:grpSpPr>
      <p:sp>
        <p:nvSpPr>
          <p:cNvPr id="466" name="Google Shape;466;p7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7" name="Google Shape;467;p7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68" name="Google Shape;468;p7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7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7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71"/>
        <p:cNvGrpSpPr/>
        <p:nvPr/>
      </p:nvGrpSpPr>
      <p:grpSpPr>
        <a:xfrm>
          <a:off x="0" y="0"/>
          <a:ext cx="0" cy="0"/>
          <a:chOff x="0" y="0"/>
          <a:chExt cx="0" cy="0"/>
        </a:xfrm>
      </p:grpSpPr>
      <p:sp>
        <p:nvSpPr>
          <p:cNvPr id="472" name="Google Shape;472;p7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7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4" name="Google Shape;474;p7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7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7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7"/>
        <p:cNvGrpSpPr/>
        <p:nvPr/>
      </p:nvGrpSpPr>
      <p:grpSpPr>
        <a:xfrm>
          <a:off x="0" y="0"/>
          <a:ext cx="0" cy="0"/>
          <a:chOff x="0" y="0"/>
          <a:chExt cx="0" cy="0"/>
        </a:xfrm>
      </p:grpSpPr>
      <p:sp>
        <p:nvSpPr>
          <p:cNvPr id="478" name="Google Shape;478;p76"/>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76"/>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0" name="Google Shape;480;p7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7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7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3"/>
        <p:cNvGrpSpPr/>
        <p:nvPr/>
      </p:nvGrpSpPr>
      <p:grpSpPr>
        <a:xfrm>
          <a:off x="0" y="0"/>
          <a:ext cx="0" cy="0"/>
          <a:chOff x="0" y="0"/>
          <a:chExt cx="0" cy="0"/>
        </a:xfrm>
      </p:grpSpPr>
      <p:sp>
        <p:nvSpPr>
          <p:cNvPr id="484" name="Google Shape;484;p7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7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6" name="Google Shape;486;p7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7" name="Google Shape;487;p7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7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9" name="Google Shape;489;p7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0"/>
        <p:cNvGrpSpPr/>
        <p:nvPr/>
      </p:nvGrpSpPr>
      <p:grpSpPr>
        <a:xfrm>
          <a:off x="0" y="0"/>
          <a:ext cx="0" cy="0"/>
          <a:chOff x="0" y="0"/>
          <a:chExt cx="0" cy="0"/>
        </a:xfrm>
      </p:grpSpPr>
      <p:sp>
        <p:nvSpPr>
          <p:cNvPr id="491" name="Google Shape;491;p78"/>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2" name="Google Shape;492;p78"/>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3" name="Google Shape;493;p78"/>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4" name="Google Shape;494;p78"/>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5" name="Google Shape;495;p78"/>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6" name="Google Shape;496;p7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7" name="Google Shape;497;p7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8" name="Google Shape;498;p7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9"/>
        <p:cNvGrpSpPr/>
        <p:nvPr/>
      </p:nvGrpSpPr>
      <p:grpSpPr>
        <a:xfrm>
          <a:off x="0" y="0"/>
          <a:ext cx="0" cy="0"/>
          <a:chOff x="0" y="0"/>
          <a:chExt cx="0" cy="0"/>
        </a:xfrm>
      </p:grpSpPr>
      <p:sp>
        <p:nvSpPr>
          <p:cNvPr id="500" name="Google Shape;500;p7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1" name="Google Shape;501;p7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2" name="Google Shape;502;p7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7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4"/>
        <p:cNvGrpSpPr/>
        <p:nvPr/>
      </p:nvGrpSpPr>
      <p:grpSpPr>
        <a:xfrm>
          <a:off x="0" y="0"/>
          <a:ext cx="0" cy="0"/>
          <a:chOff x="0" y="0"/>
          <a:chExt cx="0" cy="0"/>
        </a:xfrm>
      </p:grpSpPr>
      <p:sp>
        <p:nvSpPr>
          <p:cNvPr id="505" name="Google Shape;505;p8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6" name="Google Shape;506;p8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7" name="Google Shape;507;p8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8"/>
        <p:cNvGrpSpPr/>
        <p:nvPr/>
      </p:nvGrpSpPr>
      <p:grpSpPr>
        <a:xfrm>
          <a:off x="0" y="0"/>
          <a:ext cx="0" cy="0"/>
          <a:chOff x="0" y="0"/>
          <a:chExt cx="0" cy="0"/>
        </a:xfrm>
      </p:grpSpPr>
      <p:sp>
        <p:nvSpPr>
          <p:cNvPr id="509" name="Google Shape;509;p8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0" name="Google Shape;510;p81"/>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11" name="Google Shape;511;p8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2" name="Google Shape;512;p8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3" name="Google Shape;513;p8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4" name="Google Shape;514;p8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15"/>
        <p:cNvGrpSpPr/>
        <p:nvPr/>
      </p:nvGrpSpPr>
      <p:grpSpPr>
        <a:xfrm>
          <a:off x="0" y="0"/>
          <a:ext cx="0" cy="0"/>
          <a:chOff x="0" y="0"/>
          <a:chExt cx="0" cy="0"/>
        </a:xfrm>
      </p:grpSpPr>
      <p:sp>
        <p:nvSpPr>
          <p:cNvPr id="516" name="Google Shape;516;p8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7" name="Google Shape;517;p82"/>
          <p:cNvSpPr>
            <a:spLocks noGrp="1"/>
          </p:cNvSpPr>
          <p:nvPr>
            <p:ph type="pic" idx="2"/>
          </p:nvPr>
        </p:nvSpPr>
        <p:spPr>
          <a:xfrm>
            <a:off x="5183188" y="987427"/>
            <a:ext cx="6172200" cy="4873625"/>
          </a:xfrm>
          <a:prstGeom prst="rect">
            <a:avLst/>
          </a:prstGeom>
          <a:noFill/>
          <a:ln>
            <a:noFill/>
          </a:ln>
        </p:spPr>
      </p:sp>
      <p:sp>
        <p:nvSpPr>
          <p:cNvPr id="518" name="Google Shape;518;p8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9" name="Google Shape;519;p8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0" name="Google Shape;520;p8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1" name="Google Shape;521;p8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22"/>
        <p:cNvGrpSpPr/>
        <p:nvPr/>
      </p:nvGrpSpPr>
      <p:grpSpPr>
        <a:xfrm>
          <a:off x="0" y="0"/>
          <a:ext cx="0" cy="0"/>
          <a:chOff x="0" y="0"/>
          <a:chExt cx="0" cy="0"/>
        </a:xfrm>
      </p:grpSpPr>
      <p:sp>
        <p:nvSpPr>
          <p:cNvPr id="523" name="Google Shape;523;p8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4" name="Google Shape;524;p8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5" name="Google Shape;525;p8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6" name="Google Shape;526;p8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7" name="Google Shape;527;p8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28"/>
        <p:cNvGrpSpPr/>
        <p:nvPr/>
      </p:nvGrpSpPr>
      <p:grpSpPr>
        <a:xfrm>
          <a:off x="0" y="0"/>
          <a:ext cx="0" cy="0"/>
          <a:chOff x="0" y="0"/>
          <a:chExt cx="0" cy="0"/>
        </a:xfrm>
      </p:grpSpPr>
      <p:sp>
        <p:nvSpPr>
          <p:cNvPr id="529" name="Google Shape;529;p84"/>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0" name="Google Shape;530;p84"/>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1" name="Google Shape;531;p8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2" name="Google Shape;532;p8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3" name="Google Shape;533;p8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0"/>
        <p:cNvGrpSpPr/>
        <p:nvPr/>
      </p:nvGrpSpPr>
      <p:grpSpPr>
        <a:xfrm>
          <a:off x="0" y="0"/>
          <a:ext cx="0" cy="0"/>
          <a:chOff x="0" y="0"/>
          <a:chExt cx="0" cy="0"/>
        </a:xfrm>
      </p:grpSpPr>
      <p:sp>
        <p:nvSpPr>
          <p:cNvPr id="541" name="Google Shape;541;p86"/>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2" name="Google Shape;542;p8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43" name="Google Shape;543;p86"/>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86"/>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86"/>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6"/>
        <p:cNvGrpSpPr/>
        <p:nvPr/>
      </p:nvGrpSpPr>
      <p:grpSpPr>
        <a:xfrm>
          <a:off x="0" y="0"/>
          <a:ext cx="0" cy="0"/>
          <a:chOff x="0" y="0"/>
          <a:chExt cx="0" cy="0"/>
        </a:xfrm>
      </p:grpSpPr>
      <p:sp>
        <p:nvSpPr>
          <p:cNvPr id="547" name="Google Shape;547;p87"/>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8" name="Google Shape;548;p8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9" name="Google Shape;549;p87"/>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87"/>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8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9"/>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2"/>
        <p:cNvGrpSpPr/>
        <p:nvPr/>
      </p:nvGrpSpPr>
      <p:grpSpPr>
        <a:xfrm>
          <a:off x="0" y="0"/>
          <a:ext cx="0" cy="0"/>
          <a:chOff x="0" y="0"/>
          <a:chExt cx="0" cy="0"/>
        </a:xfrm>
      </p:grpSpPr>
      <p:sp>
        <p:nvSpPr>
          <p:cNvPr id="553" name="Google Shape;553;p88"/>
          <p:cNvSpPr txBox="1">
            <a:spLocks noGrp="1"/>
          </p:cNvSpPr>
          <p:nvPr>
            <p:ph type="title"/>
          </p:nvPr>
        </p:nvSpPr>
        <p:spPr>
          <a:xfrm>
            <a:off x="831851" y="1709742"/>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4" name="Google Shape;554;p88"/>
          <p:cNvSpPr txBox="1">
            <a:spLocks noGrp="1"/>
          </p:cNvSpPr>
          <p:nvPr>
            <p:ph type="body" idx="1"/>
          </p:nvPr>
        </p:nvSpPr>
        <p:spPr>
          <a:xfrm>
            <a:off x="831851" y="4589467"/>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55" name="Google Shape;555;p88"/>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88"/>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p88"/>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8"/>
        <p:cNvGrpSpPr/>
        <p:nvPr/>
      </p:nvGrpSpPr>
      <p:grpSpPr>
        <a:xfrm>
          <a:off x="0" y="0"/>
          <a:ext cx="0" cy="0"/>
          <a:chOff x="0" y="0"/>
          <a:chExt cx="0" cy="0"/>
        </a:xfrm>
      </p:grpSpPr>
      <p:sp>
        <p:nvSpPr>
          <p:cNvPr id="559" name="Google Shape;559;p89"/>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0" name="Google Shape;560;p8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1" name="Google Shape;561;p8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2" name="Google Shape;562;p89"/>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3" name="Google Shape;563;p89"/>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4" name="Google Shape;564;p89"/>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5"/>
        <p:cNvGrpSpPr/>
        <p:nvPr/>
      </p:nvGrpSpPr>
      <p:grpSpPr>
        <a:xfrm>
          <a:off x="0" y="0"/>
          <a:ext cx="0" cy="0"/>
          <a:chOff x="0" y="0"/>
          <a:chExt cx="0" cy="0"/>
        </a:xfrm>
      </p:grpSpPr>
      <p:sp>
        <p:nvSpPr>
          <p:cNvPr id="566" name="Google Shape;566;p90"/>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7" name="Google Shape;567;p90"/>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8" name="Google Shape;568;p90"/>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9" name="Google Shape;569;p90"/>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0" name="Google Shape;570;p90"/>
          <p:cNvSpPr txBox="1">
            <a:spLocks noGrp="1"/>
          </p:cNvSpPr>
          <p:nvPr>
            <p:ph type="body" idx="4"/>
          </p:nvPr>
        </p:nvSpPr>
        <p:spPr>
          <a:xfrm>
            <a:off x="6172202"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1" name="Google Shape;571;p90"/>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2" name="Google Shape;572;p90"/>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3" name="Google Shape;573;p9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4"/>
        <p:cNvGrpSpPr/>
        <p:nvPr/>
      </p:nvGrpSpPr>
      <p:grpSpPr>
        <a:xfrm>
          <a:off x="0" y="0"/>
          <a:ext cx="0" cy="0"/>
          <a:chOff x="0" y="0"/>
          <a:chExt cx="0" cy="0"/>
        </a:xfrm>
      </p:grpSpPr>
      <p:sp>
        <p:nvSpPr>
          <p:cNvPr id="575" name="Google Shape;575;p9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6" name="Google Shape;576;p9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7" name="Google Shape;577;p9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9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9"/>
        <p:cNvGrpSpPr/>
        <p:nvPr/>
      </p:nvGrpSpPr>
      <p:grpSpPr>
        <a:xfrm>
          <a:off x="0" y="0"/>
          <a:ext cx="0" cy="0"/>
          <a:chOff x="0" y="0"/>
          <a:chExt cx="0" cy="0"/>
        </a:xfrm>
      </p:grpSpPr>
      <p:sp>
        <p:nvSpPr>
          <p:cNvPr id="580" name="Google Shape;580;p9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1" name="Google Shape;581;p9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2" name="Google Shape;582;p9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3"/>
        <p:cNvGrpSpPr/>
        <p:nvPr/>
      </p:nvGrpSpPr>
      <p:grpSpPr>
        <a:xfrm>
          <a:off x="0" y="0"/>
          <a:ext cx="0" cy="0"/>
          <a:chOff x="0" y="0"/>
          <a:chExt cx="0" cy="0"/>
        </a:xfrm>
      </p:grpSpPr>
      <p:sp>
        <p:nvSpPr>
          <p:cNvPr id="584" name="Google Shape;584;p9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5" name="Google Shape;585;p93"/>
          <p:cNvSpPr txBox="1">
            <a:spLocks noGrp="1"/>
          </p:cNvSpPr>
          <p:nvPr>
            <p:ph type="body" idx="1"/>
          </p:nvPr>
        </p:nvSpPr>
        <p:spPr>
          <a:xfrm>
            <a:off x="5183188" y="987429"/>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6" name="Google Shape;586;p9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7" name="Google Shape;587;p93"/>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8" name="Google Shape;588;p93"/>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9" name="Google Shape;589;p9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0"/>
        <p:cNvGrpSpPr/>
        <p:nvPr/>
      </p:nvGrpSpPr>
      <p:grpSpPr>
        <a:xfrm>
          <a:off x="0" y="0"/>
          <a:ext cx="0" cy="0"/>
          <a:chOff x="0" y="0"/>
          <a:chExt cx="0" cy="0"/>
        </a:xfrm>
      </p:grpSpPr>
      <p:sp>
        <p:nvSpPr>
          <p:cNvPr id="591" name="Google Shape;591;p9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2" name="Google Shape;592;p94"/>
          <p:cNvSpPr>
            <a:spLocks noGrp="1"/>
          </p:cNvSpPr>
          <p:nvPr>
            <p:ph type="pic" idx="2"/>
          </p:nvPr>
        </p:nvSpPr>
        <p:spPr>
          <a:xfrm>
            <a:off x="5183188" y="987429"/>
            <a:ext cx="6172200" cy="4873625"/>
          </a:xfrm>
          <a:prstGeom prst="rect">
            <a:avLst/>
          </a:prstGeom>
          <a:noFill/>
          <a:ln>
            <a:noFill/>
          </a:ln>
        </p:spPr>
      </p:sp>
      <p:sp>
        <p:nvSpPr>
          <p:cNvPr id="593" name="Google Shape;593;p9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4" name="Google Shape;594;p94"/>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5" name="Google Shape;595;p94"/>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6" name="Google Shape;596;p94"/>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97"/>
        <p:cNvGrpSpPr/>
        <p:nvPr/>
      </p:nvGrpSpPr>
      <p:grpSpPr>
        <a:xfrm>
          <a:off x="0" y="0"/>
          <a:ext cx="0" cy="0"/>
          <a:chOff x="0" y="0"/>
          <a:chExt cx="0" cy="0"/>
        </a:xfrm>
      </p:grpSpPr>
      <p:sp>
        <p:nvSpPr>
          <p:cNvPr id="598" name="Google Shape;598;p95"/>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9" name="Google Shape;599;p9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0" name="Google Shape;600;p95"/>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1" name="Google Shape;601;p95"/>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2" name="Google Shape;602;p9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03"/>
        <p:cNvGrpSpPr/>
        <p:nvPr/>
      </p:nvGrpSpPr>
      <p:grpSpPr>
        <a:xfrm>
          <a:off x="0" y="0"/>
          <a:ext cx="0" cy="0"/>
          <a:chOff x="0" y="0"/>
          <a:chExt cx="0" cy="0"/>
        </a:xfrm>
      </p:grpSpPr>
      <p:sp>
        <p:nvSpPr>
          <p:cNvPr id="604" name="Google Shape;604;p96"/>
          <p:cNvSpPr txBox="1">
            <a:spLocks noGrp="1"/>
          </p:cNvSpPr>
          <p:nvPr>
            <p:ph type="title"/>
          </p:nvPr>
        </p:nvSpPr>
        <p:spPr>
          <a:xfrm rot="5400000">
            <a:off x="7133433"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5" name="Google Shape;605;p96"/>
          <p:cNvSpPr txBox="1">
            <a:spLocks noGrp="1"/>
          </p:cNvSpPr>
          <p:nvPr>
            <p:ph type="body" idx="1"/>
          </p:nvPr>
        </p:nvSpPr>
        <p:spPr>
          <a:xfrm rot="5400000">
            <a:off x="1799433"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6" name="Google Shape;606;p96"/>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7" name="Google Shape;607;p96"/>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8" name="Google Shape;608;p96"/>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15"/>
        <p:cNvGrpSpPr/>
        <p:nvPr/>
      </p:nvGrpSpPr>
      <p:grpSpPr>
        <a:xfrm>
          <a:off x="0" y="0"/>
          <a:ext cx="0" cy="0"/>
          <a:chOff x="0" y="0"/>
          <a:chExt cx="0" cy="0"/>
        </a:xfrm>
      </p:grpSpPr>
      <p:sp>
        <p:nvSpPr>
          <p:cNvPr id="616" name="Google Shape;616;p9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7" name="Google Shape;617;p9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18" name="Google Shape;618;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9" name="Google Shape;619;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0" name="Google Shape;620;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9"/>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1"/>
        <p:cNvGrpSpPr/>
        <p:nvPr/>
      </p:nvGrpSpPr>
      <p:grpSpPr>
        <a:xfrm>
          <a:off x="0" y="0"/>
          <a:ext cx="0" cy="0"/>
          <a:chOff x="0" y="0"/>
          <a:chExt cx="0" cy="0"/>
        </a:xfrm>
      </p:grpSpPr>
      <p:sp>
        <p:nvSpPr>
          <p:cNvPr id="622" name="Google Shape;622;p9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3" name="Google Shape;623;p9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4" name="Google Shape;624;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5" name="Google Shape;625;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6" name="Google Shape;626;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7"/>
        <p:cNvGrpSpPr/>
        <p:nvPr/>
      </p:nvGrpSpPr>
      <p:grpSpPr>
        <a:xfrm>
          <a:off x="0" y="0"/>
          <a:ext cx="0" cy="0"/>
          <a:chOff x="0" y="0"/>
          <a:chExt cx="0" cy="0"/>
        </a:xfrm>
      </p:grpSpPr>
      <p:sp>
        <p:nvSpPr>
          <p:cNvPr id="628" name="Google Shape;628;p10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9" name="Google Shape;629;p10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30" name="Google Shape;630;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1" name="Google Shape;631;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2" name="Google Shape;632;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33"/>
        <p:cNvGrpSpPr/>
        <p:nvPr/>
      </p:nvGrpSpPr>
      <p:grpSpPr>
        <a:xfrm>
          <a:off x="0" y="0"/>
          <a:ext cx="0" cy="0"/>
          <a:chOff x="0" y="0"/>
          <a:chExt cx="0" cy="0"/>
        </a:xfrm>
      </p:grpSpPr>
      <p:sp>
        <p:nvSpPr>
          <p:cNvPr id="634" name="Google Shape;634;p10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5" name="Google Shape;635;p10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6" name="Google Shape;636;p10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7" name="Google Shape;637;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8" name="Google Shape;638;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9" name="Google Shape;639;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0"/>
        <p:cNvGrpSpPr/>
        <p:nvPr/>
      </p:nvGrpSpPr>
      <p:grpSpPr>
        <a:xfrm>
          <a:off x="0" y="0"/>
          <a:ext cx="0" cy="0"/>
          <a:chOff x="0" y="0"/>
          <a:chExt cx="0" cy="0"/>
        </a:xfrm>
      </p:grpSpPr>
      <p:sp>
        <p:nvSpPr>
          <p:cNvPr id="641" name="Google Shape;641;p10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2" name="Google Shape;642;p10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3" name="Google Shape;643;p10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4" name="Google Shape;644;p10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5" name="Google Shape;645;p10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6" name="Google Shape;646;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7" name="Google Shape;647;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8" name="Google Shape;648;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9"/>
        <p:cNvGrpSpPr/>
        <p:nvPr/>
      </p:nvGrpSpPr>
      <p:grpSpPr>
        <a:xfrm>
          <a:off x="0" y="0"/>
          <a:ext cx="0" cy="0"/>
          <a:chOff x="0" y="0"/>
          <a:chExt cx="0" cy="0"/>
        </a:xfrm>
      </p:grpSpPr>
      <p:sp>
        <p:nvSpPr>
          <p:cNvPr id="650" name="Google Shape;650;p10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1" name="Google Shape;651;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2" name="Google Shape;652;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3" name="Google Shape;653;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4"/>
        <p:cNvGrpSpPr/>
        <p:nvPr/>
      </p:nvGrpSpPr>
      <p:grpSpPr>
        <a:xfrm>
          <a:off x="0" y="0"/>
          <a:ext cx="0" cy="0"/>
          <a:chOff x="0" y="0"/>
          <a:chExt cx="0" cy="0"/>
        </a:xfrm>
      </p:grpSpPr>
      <p:sp>
        <p:nvSpPr>
          <p:cNvPr id="655" name="Google Shape;655;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6" name="Google Shape;656;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7" name="Google Shape;657;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8"/>
        <p:cNvGrpSpPr/>
        <p:nvPr/>
      </p:nvGrpSpPr>
      <p:grpSpPr>
        <a:xfrm>
          <a:off x="0" y="0"/>
          <a:ext cx="0" cy="0"/>
          <a:chOff x="0" y="0"/>
          <a:chExt cx="0" cy="0"/>
        </a:xfrm>
      </p:grpSpPr>
      <p:sp>
        <p:nvSpPr>
          <p:cNvPr id="659" name="Google Shape;659;p10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0" name="Google Shape;660;p10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1" name="Google Shape;661;p10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2" name="Google Shape;662;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3" name="Google Shape;663;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4" name="Google Shape;664;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5"/>
        <p:cNvGrpSpPr/>
        <p:nvPr/>
      </p:nvGrpSpPr>
      <p:grpSpPr>
        <a:xfrm>
          <a:off x="0" y="0"/>
          <a:ext cx="0" cy="0"/>
          <a:chOff x="0" y="0"/>
          <a:chExt cx="0" cy="0"/>
        </a:xfrm>
      </p:grpSpPr>
      <p:sp>
        <p:nvSpPr>
          <p:cNvPr id="666" name="Google Shape;666;p10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7" name="Google Shape;667;p106"/>
          <p:cNvSpPr>
            <a:spLocks noGrp="1"/>
          </p:cNvSpPr>
          <p:nvPr>
            <p:ph type="pic" idx="2"/>
          </p:nvPr>
        </p:nvSpPr>
        <p:spPr>
          <a:xfrm>
            <a:off x="5183188" y="987425"/>
            <a:ext cx="6172200" cy="4873625"/>
          </a:xfrm>
          <a:prstGeom prst="rect">
            <a:avLst/>
          </a:prstGeom>
          <a:noFill/>
          <a:ln>
            <a:noFill/>
          </a:ln>
        </p:spPr>
      </p:sp>
      <p:sp>
        <p:nvSpPr>
          <p:cNvPr id="668" name="Google Shape;668;p10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9" name="Google Shape;669;p10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0" name="Google Shape;670;p1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1" name="Google Shape;671;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2"/>
        <p:cNvGrpSpPr/>
        <p:nvPr/>
      </p:nvGrpSpPr>
      <p:grpSpPr>
        <a:xfrm>
          <a:off x="0" y="0"/>
          <a:ext cx="0" cy="0"/>
          <a:chOff x="0" y="0"/>
          <a:chExt cx="0" cy="0"/>
        </a:xfrm>
      </p:grpSpPr>
      <p:sp>
        <p:nvSpPr>
          <p:cNvPr id="673" name="Google Shape;673;p10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4" name="Google Shape;674;p10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5" name="Google Shape;675;p1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6" name="Google Shape;676;p1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7" name="Google Shape;677;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78"/>
        <p:cNvGrpSpPr/>
        <p:nvPr/>
      </p:nvGrpSpPr>
      <p:grpSpPr>
        <a:xfrm>
          <a:off x="0" y="0"/>
          <a:ext cx="0" cy="0"/>
          <a:chOff x="0" y="0"/>
          <a:chExt cx="0" cy="0"/>
        </a:xfrm>
      </p:grpSpPr>
      <p:sp>
        <p:nvSpPr>
          <p:cNvPr id="679" name="Google Shape;679;p10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0" name="Google Shape;680;p10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1" name="Google Shape;681;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2" name="Google Shape;682;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3" name="Google Shape;683;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BD6EE"/>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4"/>
        <p:cNvGrpSpPr/>
        <p:nvPr/>
      </p:nvGrpSpPr>
      <p:grpSpPr>
        <a:xfrm>
          <a:off x="0" y="0"/>
          <a:ext cx="0" cy="0"/>
          <a:chOff x="0" y="0"/>
          <a:chExt cx="0" cy="0"/>
        </a:xfrm>
      </p:grpSpPr>
      <p:sp>
        <p:nvSpPr>
          <p:cNvPr id="685" name="Google Shape;685;p10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6" name="Google Shape;686;p10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7" name="Google Shape;687;p1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8" name="Google Shape;688;p1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9" name="Google Shape;689;p1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9"/>
        <p:cNvGrpSpPr/>
        <p:nvPr/>
      </p:nvGrpSpPr>
      <p:grpSpPr>
        <a:xfrm>
          <a:off x="0" y="0"/>
          <a:ext cx="0" cy="0"/>
          <a:chOff x="0" y="0"/>
          <a:chExt cx="0" cy="0"/>
        </a:xfrm>
      </p:grpSpPr>
      <p:sp>
        <p:nvSpPr>
          <p:cNvPr id="760" name="Google Shape;760;p1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1" name="Google Shape;761;p1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2" name="Google Shape;762;p1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3" name="Google Shape;763;p1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4" name="Google Shape;764;p1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1" name="Google Shape;16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 name="Google Shape;163;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3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6" name="Google Shape;236;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7" name="Google Shape;237;p3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8" name="Google Shape;238;p3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9" name="Google Shape;239;p3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9"/>
        <p:cNvGrpSpPr/>
        <p:nvPr/>
      </p:nvGrpSpPr>
      <p:grpSpPr>
        <a:xfrm>
          <a:off x="0" y="0"/>
          <a:ext cx="0" cy="0"/>
          <a:chOff x="0" y="0"/>
          <a:chExt cx="0" cy="0"/>
        </a:xfrm>
      </p:grpSpPr>
      <p:sp>
        <p:nvSpPr>
          <p:cNvPr id="310" name="Google Shape;310;p4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1" name="Google Shape;311;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2" name="Google Shape;312;p4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3" name="Google Shape;313;p4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4" name="Google Shape;314;p4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4"/>
        <p:cNvGrpSpPr/>
        <p:nvPr/>
      </p:nvGrpSpPr>
      <p:grpSpPr>
        <a:xfrm>
          <a:off x="0" y="0"/>
          <a:ext cx="0" cy="0"/>
          <a:chOff x="0" y="0"/>
          <a:chExt cx="0" cy="0"/>
        </a:xfrm>
      </p:grpSpPr>
      <p:sp>
        <p:nvSpPr>
          <p:cNvPr id="385" name="Google Shape;385;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6" name="Google Shape;386;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7" name="Google Shape;387;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8" name="Google Shape;388;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9" name="Google Shape;389;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9"/>
        <p:cNvGrpSpPr/>
        <p:nvPr/>
      </p:nvGrpSpPr>
      <p:grpSpPr>
        <a:xfrm>
          <a:off x="0" y="0"/>
          <a:ext cx="0" cy="0"/>
          <a:chOff x="0" y="0"/>
          <a:chExt cx="0" cy="0"/>
        </a:xfrm>
      </p:grpSpPr>
      <p:sp>
        <p:nvSpPr>
          <p:cNvPr id="460" name="Google Shape;460;p7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1" name="Google Shape;461;p7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2" name="Google Shape;462;p7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3" name="Google Shape;463;p7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4" name="Google Shape;464;p7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BBD6EE"/>
        </a:solidFill>
        <a:effectLst/>
      </p:bgPr>
    </p:bg>
    <p:spTree>
      <p:nvGrpSpPr>
        <p:cNvPr id="1" name="Shape 534"/>
        <p:cNvGrpSpPr/>
        <p:nvPr/>
      </p:nvGrpSpPr>
      <p:grpSpPr>
        <a:xfrm>
          <a:off x="0" y="0"/>
          <a:ext cx="0" cy="0"/>
          <a:chOff x="0" y="0"/>
          <a:chExt cx="0" cy="0"/>
        </a:xfrm>
      </p:grpSpPr>
      <p:sp>
        <p:nvSpPr>
          <p:cNvPr id="535" name="Google Shape;535;p85"/>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6" name="Google Shape;536;p8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7" name="Google Shape;537;p85"/>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8" name="Google Shape;538;p85"/>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9" name="Google Shape;539;p8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BBD6EE"/>
        </a:solidFill>
        <a:effectLst/>
      </p:bgPr>
    </p:bg>
    <p:spTree>
      <p:nvGrpSpPr>
        <p:cNvPr id="1" name="Shape 609"/>
        <p:cNvGrpSpPr/>
        <p:nvPr/>
      </p:nvGrpSpPr>
      <p:grpSpPr>
        <a:xfrm>
          <a:off x="0" y="0"/>
          <a:ext cx="0" cy="0"/>
          <a:chOff x="0" y="0"/>
          <a:chExt cx="0" cy="0"/>
        </a:xfrm>
      </p:grpSpPr>
      <p:sp>
        <p:nvSpPr>
          <p:cNvPr id="610" name="Google Shape;610;p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1" name="Google Shape;611;p9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2" name="Google Shape;612;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3" name="Google Shape;613;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4" name="Google Shape;614;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hyperlink" Target="http://www.sciencedaily.com/releases/2016/12/161207093034.htm" TargetMode="External"/><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image" Target="../media/image4.png"/><Relationship Id="rId7" Type="http://schemas.openxmlformats.org/officeDocument/2006/relationships/hyperlink" Target="http://teachernuha.blogspot.com/2011/07/form-1-dead-crow-by-samad-said.html"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5.jp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hyperlink" Target="https://creativecommons.org/licenses/by-nc-nd/3.0/" TargetMode="External"/><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openxmlformats.org/officeDocument/2006/relationships/hyperlink" Target="https://margieparikh.wordpress.com/tag/meditative-breathing/" TargetMode="External"/><Relationship Id="rId5" Type="http://schemas.openxmlformats.org/officeDocument/2006/relationships/image" Target="../media/image32.jp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4.png"/><Relationship Id="rId7"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56.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8.jp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46.xml"/><Relationship Id="rId6" Type="http://schemas.openxmlformats.org/officeDocument/2006/relationships/image" Target="../media/image2.png"/><Relationship Id="rId5" Type="http://schemas.openxmlformats.org/officeDocument/2006/relationships/hyperlink" Target="https://www.nobelprize.org/prizes/peace/1964/king/biographical/" TargetMode="Externa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67.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kqed.org/mindshift/53681/how-movement-and-exercise-help-kids-lear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89.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png"/><Relationship Id="rId7"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78.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7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00.xml"/><Relationship Id="rId6" Type="http://schemas.openxmlformats.org/officeDocument/2006/relationships/image" Target="../media/image4.png"/><Relationship Id="rId5" Type="http://schemas.openxmlformats.org/officeDocument/2006/relationships/image" Target="../media/image54.jp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11.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3.png"/><Relationship Id="rId4" Type="http://schemas.openxmlformats.org/officeDocument/2006/relationships/image" Target="../media/image56.pn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3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7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46.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838"/>
        <p:cNvGrpSpPr/>
        <p:nvPr/>
      </p:nvGrpSpPr>
      <p:grpSpPr>
        <a:xfrm>
          <a:off x="0" y="0"/>
          <a:ext cx="0" cy="0"/>
          <a:chOff x="0" y="0"/>
          <a:chExt cx="0" cy="0"/>
        </a:xfrm>
      </p:grpSpPr>
      <p:pic>
        <p:nvPicPr>
          <p:cNvPr id="839" name="Google Shape;839;p133" descr="A person wearing a white shirt&#10;&#10;Description automatically generated"/>
          <p:cNvPicPr preferRelativeResize="0"/>
          <p:nvPr/>
        </p:nvPicPr>
        <p:blipFill rotWithShape="1">
          <a:blip r:embed="rId3">
            <a:alphaModFix/>
          </a:blip>
          <a:srcRect/>
          <a:stretch/>
        </p:blipFill>
        <p:spPr>
          <a:xfrm>
            <a:off x="0" y="380197"/>
            <a:ext cx="5776872" cy="1925624"/>
          </a:xfrm>
          <a:prstGeom prst="rect">
            <a:avLst/>
          </a:prstGeom>
          <a:noFill/>
          <a:ln>
            <a:noFill/>
          </a:ln>
        </p:spPr>
      </p:pic>
      <p:sp>
        <p:nvSpPr>
          <p:cNvPr id="840" name="Google Shape;840;p133"/>
          <p:cNvSpPr txBox="1"/>
          <p:nvPr/>
        </p:nvSpPr>
        <p:spPr>
          <a:xfrm>
            <a:off x="753763" y="5711329"/>
            <a:ext cx="10491410" cy="1146672"/>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100000"/>
              </a:lnSpc>
              <a:spcBef>
                <a:spcPts val="0"/>
              </a:spcBef>
              <a:spcAft>
                <a:spcPts val="0"/>
              </a:spcAft>
              <a:buClr>
                <a:schemeClr val="dk1"/>
              </a:buClr>
              <a:buSzPts val="1800"/>
              <a:buFont typeface="Arial"/>
              <a:buNone/>
            </a:pPr>
            <a:endParaRPr sz="1800" b="1" i="0" u="none" strike="noStrike" cap="none">
              <a:solidFill>
                <a:srgbClr val="283F74"/>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283F74"/>
              </a:buClr>
              <a:buSzPts val="1800"/>
              <a:buFont typeface="Arial"/>
              <a:buNone/>
            </a:pPr>
            <a:r>
              <a:rPr lang="en-US" sz="1800" b="1" i="0" u="none" strike="noStrike" cap="none">
                <a:solidFill>
                  <a:srgbClr val="283F74"/>
                </a:solidFill>
                <a:latin typeface="Century Gothic"/>
                <a:ea typeface="Century Gothic"/>
                <a:cs typeface="Century Gothic"/>
                <a:sym typeface="Century Gothic"/>
              </a:rPr>
              <a:t>Follow us @pureedgeinc</a:t>
            </a:r>
            <a:endParaRPr sz="1800" b="1" i="0" u="none" strike="noStrike" cap="none">
              <a:solidFill>
                <a:srgbClr val="283F74"/>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283F74"/>
              </a:buClr>
              <a:buSzPts val="1800"/>
              <a:buFont typeface="Arial"/>
              <a:buNone/>
            </a:pPr>
            <a:r>
              <a:rPr lang="en-US" sz="1800" b="1" i="0" u="none" strike="noStrike" cap="none">
                <a:solidFill>
                  <a:srgbClr val="283F74"/>
                </a:solidFill>
                <a:latin typeface="Century Gothic"/>
                <a:ea typeface="Century Gothic"/>
                <a:cs typeface="Century Gothic"/>
                <a:sym typeface="Century Gothic"/>
              </a:rPr>
              <a:t>Website: www.pureedgeinc.org</a:t>
            </a:r>
            <a:endParaRPr/>
          </a:p>
          <a:p>
            <a:pPr marL="0" marR="0" lvl="0" indent="0" algn="ctr" rtl="0">
              <a:lnSpc>
                <a:spcPct val="100000"/>
              </a:lnSpc>
              <a:spcBef>
                <a:spcPts val="0"/>
              </a:spcBef>
              <a:spcAft>
                <a:spcPts val="0"/>
              </a:spcAft>
              <a:buClr>
                <a:srgbClr val="283F74"/>
              </a:buClr>
              <a:buSzPts val="1800"/>
              <a:buFont typeface="Arial"/>
              <a:buNone/>
            </a:pPr>
            <a:r>
              <a:rPr lang="en-US" sz="1800" b="1" i="0" u="none" strike="noStrike" cap="none">
                <a:solidFill>
                  <a:srgbClr val="283F74"/>
                </a:solidFill>
                <a:latin typeface="Century Gothic"/>
                <a:ea typeface="Century Gothic"/>
                <a:cs typeface="Century Gothic"/>
                <a:sym typeface="Century Gothic"/>
              </a:rPr>
              <a:t>Email: getmoving@pureedgeinc.org</a:t>
            </a:r>
            <a:endParaRPr/>
          </a:p>
          <a:p>
            <a:pPr marL="514350" marR="0" lvl="0" indent="-387350" algn="ctr" rtl="0">
              <a:lnSpc>
                <a:spcPct val="90000"/>
              </a:lnSpc>
              <a:spcBef>
                <a:spcPts val="100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rgbClr val="000000"/>
              </a:solidFill>
              <a:latin typeface="Calibri"/>
              <a:ea typeface="Calibri"/>
              <a:cs typeface="Calibri"/>
              <a:sym typeface="Calibri"/>
            </a:endParaRPr>
          </a:p>
          <a:p>
            <a:pPr marL="514350" marR="0" lvl="0" indent="-336550" algn="l" rtl="0">
              <a:lnSpc>
                <a:spcPct val="90000"/>
              </a:lnSpc>
              <a:spcBef>
                <a:spcPts val="1000"/>
              </a:spcBef>
              <a:spcAft>
                <a:spcPts val="0"/>
              </a:spcAft>
              <a:buClr>
                <a:schemeClr val="dk1"/>
              </a:buClr>
              <a:buSzPts val="2800"/>
              <a:buFont typeface="Calibri"/>
              <a:buNone/>
            </a:pPr>
            <a:endParaRPr sz="2800" b="0" i="0" u="none" strike="noStrike" cap="none">
              <a:solidFill>
                <a:srgbClr val="000000"/>
              </a:solidFill>
              <a:latin typeface="Calibri"/>
              <a:ea typeface="Calibri"/>
              <a:cs typeface="Calibri"/>
              <a:sym typeface="Calibri"/>
            </a:endParaRPr>
          </a:p>
        </p:txBody>
      </p:sp>
      <p:grpSp>
        <p:nvGrpSpPr>
          <p:cNvPr id="841" name="Google Shape;841;p133"/>
          <p:cNvGrpSpPr/>
          <p:nvPr/>
        </p:nvGrpSpPr>
        <p:grpSpPr>
          <a:xfrm>
            <a:off x="5497444" y="5526662"/>
            <a:ext cx="1004047" cy="411456"/>
            <a:chOff x="8493013" y="2824283"/>
            <a:chExt cx="1559868" cy="736501"/>
          </a:xfrm>
        </p:grpSpPr>
        <p:sp>
          <p:nvSpPr>
            <p:cNvPr id="842" name="Google Shape;842;p133"/>
            <p:cNvSpPr/>
            <p:nvPr/>
          </p:nvSpPr>
          <p:spPr>
            <a:xfrm>
              <a:off x="9341766" y="2824283"/>
              <a:ext cx="711116" cy="736501"/>
            </a:xfrm>
            <a:prstGeom prst="ellipse">
              <a:avLst/>
            </a:prstGeom>
            <a:blipFill rotWithShape="1">
              <a:blip r:embed="rId4">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3"/>
            <p:cNvSpPr/>
            <p:nvPr/>
          </p:nvSpPr>
          <p:spPr>
            <a:xfrm>
              <a:off x="8493013" y="2824283"/>
              <a:ext cx="711116" cy="736500"/>
            </a:xfrm>
            <a:prstGeom prst="ellipse">
              <a:avLst/>
            </a:prstGeom>
            <a:blipFill rotWithShape="1">
              <a:blip r:embed="rId5">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133"/>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845" name="Google Shape;845;p133"/>
          <p:cNvPicPr preferRelativeResize="0"/>
          <p:nvPr/>
        </p:nvPicPr>
        <p:blipFill rotWithShape="1">
          <a:blip r:embed="rId6">
            <a:alphaModFix/>
          </a:blip>
          <a:srcRect/>
          <a:stretch/>
        </p:blipFill>
        <p:spPr>
          <a:xfrm>
            <a:off x="11661766" y="6144427"/>
            <a:ext cx="408280" cy="408280"/>
          </a:xfrm>
          <a:prstGeom prst="rect">
            <a:avLst/>
          </a:prstGeom>
          <a:noFill/>
          <a:ln>
            <a:noFill/>
          </a:ln>
        </p:spPr>
      </p:pic>
      <p:sp>
        <p:nvSpPr>
          <p:cNvPr id="846" name="Google Shape;846;p133"/>
          <p:cNvSpPr txBox="1"/>
          <p:nvPr/>
        </p:nvSpPr>
        <p:spPr>
          <a:xfrm>
            <a:off x="798059" y="2400141"/>
            <a:ext cx="10491410" cy="311485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7200"/>
              <a:buFont typeface="Arial"/>
              <a:buNone/>
            </a:pPr>
            <a:endParaRPr sz="7200" b="0" i="0" u="none" strike="noStrike" cap="none">
              <a:solidFill>
                <a:srgbClr val="283F74"/>
              </a:solidFill>
              <a:latin typeface="Century Gothic"/>
              <a:ea typeface="Century Gothic"/>
              <a:cs typeface="Century Gothic"/>
              <a:sym typeface="Century Gothic"/>
            </a:endParaRPr>
          </a:p>
          <a:p>
            <a:pPr marL="914400" marR="0" lvl="1" indent="0" algn="l" rtl="0">
              <a:lnSpc>
                <a:spcPct val="100000"/>
              </a:lnSpc>
              <a:spcBef>
                <a:spcPts val="125"/>
              </a:spcBef>
              <a:spcAft>
                <a:spcPts val="0"/>
              </a:spcAft>
              <a:buClr>
                <a:schemeClr val="dk1"/>
              </a:buClr>
              <a:buSzPts val="7200"/>
              <a:buFont typeface="Calibri"/>
              <a:buNone/>
            </a:pPr>
            <a:endParaRPr sz="7200" b="0" i="0" u="none" strike="noStrike" cap="none">
              <a:solidFill>
                <a:srgbClr val="283F74"/>
              </a:solidFill>
              <a:latin typeface="Century Gothic"/>
              <a:ea typeface="Century Gothic"/>
              <a:cs typeface="Century Gothic"/>
              <a:sym typeface="Century Gothic"/>
            </a:endParaRPr>
          </a:p>
          <a:p>
            <a:pPr marL="457200" marR="0" lvl="1" indent="0" algn="l" rtl="0">
              <a:lnSpc>
                <a:spcPct val="100000"/>
              </a:lnSpc>
              <a:spcBef>
                <a:spcPts val="125"/>
              </a:spcBef>
              <a:spcAft>
                <a:spcPts val="0"/>
              </a:spcAft>
              <a:buClr>
                <a:schemeClr val="dk1"/>
              </a:buClr>
              <a:buSzPts val="7200"/>
              <a:buFont typeface="Arial"/>
              <a:buNone/>
            </a:pPr>
            <a:endParaRPr sz="7200" b="0" i="0" u="none" strike="noStrike" cap="none">
              <a:solidFill>
                <a:srgbClr val="283F74"/>
              </a:solidFill>
              <a:latin typeface="Century Gothic"/>
              <a:ea typeface="Century Gothic"/>
              <a:cs typeface="Century Gothic"/>
              <a:sym typeface="Century Gothic"/>
            </a:endParaRPr>
          </a:p>
          <a:p>
            <a:pPr marL="914400" marR="0" lvl="1" indent="0" algn="l" rtl="0">
              <a:lnSpc>
                <a:spcPct val="100000"/>
              </a:lnSpc>
              <a:spcBef>
                <a:spcPts val="125"/>
              </a:spcBef>
              <a:spcAft>
                <a:spcPts val="0"/>
              </a:spcAft>
              <a:buClr>
                <a:schemeClr val="dk1"/>
              </a:buClr>
              <a:buSzPts val="7200"/>
              <a:buFont typeface="Calibri"/>
              <a:buNone/>
            </a:pPr>
            <a:endParaRPr sz="7200" b="0" i="0" u="none" strike="noStrike" cap="none">
              <a:solidFill>
                <a:schemeClr val="dk2"/>
              </a:solidFill>
              <a:latin typeface="Century Gothic"/>
              <a:ea typeface="Century Gothic"/>
              <a:cs typeface="Century Gothic"/>
              <a:sym typeface="Century Gothic"/>
            </a:endParaRPr>
          </a:p>
          <a:p>
            <a:pPr marL="914400" marR="0" lvl="1" indent="0" algn="l" rtl="0">
              <a:lnSpc>
                <a:spcPct val="100000"/>
              </a:lnSpc>
              <a:spcBef>
                <a:spcPts val="125"/>
              </a:spcBef>
              <a:spcAft>
                <a:spcPts val="0"/>
              </a:spcAft>
              <a:buClr>
                <a:schemeClr val="dk1"/>
              </a:buClr>
              <a:buSzPts val="7200"/>
              <a:buFont typeface="Calibri"/>
              <a:buNone/>
            </a:pPr>
            <a:endParaRPr sz="7200" b="0" i="0" u="none" strike="noStrike" cap="none">
              <a:solidFill>
                <a:schemeClr val="dk2"/>
              </a:solidFill>
              <a:latin typeface="Century Gothic"/>
              <a:ea typeface="Century Gothic"/>
              <a:cs typeface="Century Gothic"/>
              <a:sym typeface="Century Gothic"/>
            </a:endParaRPr>
          </a:p>
          <a:p>
            <a:pPr marL="914400" marR="0" lvl="1" indent="0" algn="l" rtl="0">
              <a:lnSpc>
                <a:spcPct val="100000"/>
              </a:lnSpc>
              <a:spcBef>
                <a:spcPts val="125"/>
              </a:spcBef>
              <a:spcAft>
                <a:spcPts val="0"/>
              </a:spcAft>
              <a:buClr>
                <a:schemeClr val="dk1"/>
              </a:buClr>
              <a:buSzPts val="7200"/>
              <a:buFont typeface="Calibri"/>
              <a:buNone/>
            </a:pPr>
            <a:endParaRPr sz="7200" b="0" i="0" u="none" strike="noStrike" cap="none">
              <a:solidFill>
                <a:schemeClr val="dk2"/>
              </a:solidFill>
              <a:latin typeface="Century Gothic"/>
              <a:ea typeface="Century Gothic"/>
              <a:cs typeface="Century Gothic"/>
              <a:sym typeface="Century Gothic"/>
            </a:endParaRPr>
          </a:p>
          <a:p>
            <a:pPr marL="914400" marR="0" lvl="1" indent="0" algn="l" rtl="0">
              <a:lnSpc>
                <a:spcPct val="100000"/>
              </a:lnSpc>
              <a:spcBef>
                <a:spcPts val="125"/>
              </a:spcBef>
              <a:spcAft>
                <a:spcPts val="0"/>
              </a:spcAft>
              <a:buClr>
                <a:schemeClr val="dk1"/>
              </a:buClr>
              <a:buSzPts val="7200"/>
              <a:buFont typeface="Calibri"/>
              <a:buNone/>
            </a:pPr>
            <a:endParaRPr sz="7200" b="0" i="0" u="none" strike="noStrike" cap="none">
              <a:solidFill>
                <a:schemeClr val="dk2"/>
              </a:solidFill>
              <a:latin typeface="Century Gothic"/>
              <a:ea typeface="Century Gothic"/>
              <a:cs typeface="Century Gothic"/>
              <a:sym typeface="Century Gothic"/>
            </a:endParaRPr>
          </a:p>
          <a:p>
            <a:pPr marL="457200" marR="0" lvl="1" indent="0" algn="l" rtl="0">
              <a:lnSpc>
                <a:spcPct val="100000"/>
              </a:lnSpc>
              <a:spcBef>
                <a:spcPts val="125"/>
              </a:spcBef>
              <a:spcAft>
                <a:spcPts val="0"/>
              </a:spcAft>
              <a:buClr>
                <a:schemeClr val="dk1"/>
              </a:buClr>
              <a:buSzPts val="2400"/>
              <a:buFont typeface="Arial"/>
              <a:buNone/>
            </a:pPr>
            <a:endParaRPr sz="2400" b="0" i="0" u="none" strike="noStrike" cap="none">
              <a:solidFill>
                <a:schemeClr val="dk2"/>
              </a:solidFill>
              <a:latin typeface="Calibri"/>
              <a:ea typeface="Calibri"/>
              <a:cs typeface="Calibri"/>
              <a:sym typeface="Calibri"/>
            </a:endParaRPr>
          </a:p>
        </p:txBody>
      </p:sp>
      <p:sp>
        <p:nvSpPr>
          <p:cNvPr id="847" name="Google Shape;847;p133"/>
          <p:cNvSpPr txBox="1"/>
          <p:nvPr/>
        </p:nvSpPr>
        <p:spPr>
          <a:xfrm>
            <a:off x="200416" y="2400140"/>
            <a:ext cx="11736888" cy="2000548"/>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83F74"/>
              </a:buClr>
              <a:buSzPts val="4000"/>
              <a:buFont typeface="Arial"/>
              <a:buNone/>
            </a:pPr>
            <a:r>
              <a:rPr lang="en-US" sz="4000" b="0" i="0" u="none" strike="noStrike" cap="none">
                <a:solidFill>
                  <a:srgbClr val="283F74"/>
                </a:solidFill>
                <a:latin typeface="Arial"/>
                <a:ea typeface="Arial"/>
                <a:cs typeface="Arial"/>
                <a:sym typeface="Arial"/>
              </a:rPr>
              <a:t>Thank you for joining us!</a:t>
            </a:r>
            <a:endParaRPr/>
          </a:p>
          <a:p>
            <a:pPr marL="0" marR="0" lvl="0" indent="0" algn="ctr" rtl="0">
              <a:lnSpc>
                <a:spcPct val="100000"/>
              </a:lnSpc>
              <a:spcBef>
                <a:spcPts val="0"/>
              </a:spcBef>
              <a:spcAft>
                <a:spcPts val="0"/>
              </a:spcAft>
              <a:buClr>
                <a:srgbClr val="283F74"/>
              </a:buClr>
              <a:buSzPts val="2000"/>
              <a:buFont typeface="Century Gothic"/>
              <a:buNone/>
            </a:pPr>
            <a:r>
              <a:rPr lang="en-US" sz="2000" b="0" i="0" u="none" strike="noStrike" cap="none">
                <a:solidFill>
                  <a:srgbClr val="283F74"/>
                </a:solidFill>
                <a:latin typeface="Century Gothic"/>
                <a:ea typeface="Century Gothic"/>
                <a:cs typeface="Century Gothic"/>
                <a:sym typeface="Century Gothic"/>
              </a:rPr>
              <a:t> </a:t>
            </a:r>
            <a:endParaRPr/>
          </a:p>
          <a:p>
            <a:pPr marL="0" marR="0" lvl="0" indent="0" algn="ctr" rtl="0">
              <a:lnSpc>
                <a:spcPct val="100000"/>
              </a:lnSpc>
              <a:spcBef>
                <a:spcPts val="0"/>
              </a:spcBef>
              <a:spcAft>
                <a:spcPts val="0"/>
              </a:spcAft>
              <a:buClr>
                <a:srgbClr val="843B0B"/>
              </a:buClr>
              <a:buSzPts val="3200"/>
              <a:buFont typeface="Century Gothic"/>
              <a:buNone/>
            </a:pPr>
            <a:r>
              <a:rPr lang="en-US" sz="3200" b="1" i="0" u="none" strike="noStrike" cap="none">
                <a:solidFill>
                  <a:srgbClr val="843B0B"/>
                </a:solidFill>
                <a:latin typeface="Century Gothic"/>
                <a:ea typeface="Century Gothic"/>
                <a:cs typeface="Century Gothic"/>
                <a:sym typeface="Century Gothic"/>
              </a:rPr>
              <a:t>Session: </a:t>
            </a:r>
            <a:r>
              <a:rPr lang="en-US" sz="3200" b="1" i="0" u="none" strike="noStrike" cap="none">
                <a:solidFill>
                  <a:srgbClr val="283F74"/>
                </a:solidFill>
                <a:latin typeface="Century Gothic"/>
                <a:ea typeface="Century Gothic"/>
                <a:cs typeface="Century Gothic"/>
                <a:sym typeface="Century Gothic"/>
              </a:rPr>
              <a:t>Educator Self Care &amp; the Neuroscience of Stress.</a:t>
            </a:r>
            <a:endParaRPr/>
          </a:p>
          <a:p>
            <a:pPr marL="0" marR="0" lvl="0" indent="0" algn="ctr" rtl="0">
              <a:lnSpc>
                <a:spcPct val="100000"/>
              </a:lnSpc>
              <a:spcBef>
                <a:spcPts val="0"/>
              </a:spcBef>
              <a:spcAft>
                <a:spcPts val="0"/>
              </a:spcAft>
              <a:buClr>
                <a:srgbClr val="843B0B"/>
              </a:buClr>
              <a:buSzPts val="3200"/>
              <a:buFont typeface="Century Gothic"/>
              <a:buNone/>
            </a:pPr>
            <a:r>
              <a:rPr lang="en-US" sz="3200" b="1" i="0" u="none" strike="noStrike" cap="none">
                <a:solidFill>
                  <a:srgbClr val="843B0B"/>
                </a:solidFill>
                <a:latin typeface="Century Gothic"/>
                <a:ea typeface="Century Gothic"/>
                <a:cs typeface="Century Gothic"/>
                <a:sym typeface="Century Gothic"/>
              </a:rPr>
              <a:t>Trainer: </a:t>
            </a:r>
            <a:r>
              <a:rPr lang="en-US" sz="3200" b="1" i="0" u="none" strike="noStrike" cap="none">
                <a:solidFill>
                  <a:srgbClr val="283F74"/>
                </a:solidFill>
                <a:latin typeface="Century Gothic"/>
                <a:ea typeface="Century Gothic"/>
                <a:cs typeface="Century Gothic"/>
                <a:sym typeface="Century Gothic"/>
              </a:rPr>
              <a:t>Gill McClean</a:t>
            </a:r>
            <a:endParaRPr/>
          </a:p>
        </p:txBody>
      </p:sp>
      <p:sp>
        <p:nvSpPr>
          <p:cNvPr id="848" name="Google Shape;848;p13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sp>
        <p:nvSpPr>
          <p:cNvPr id="849" name="Google Shape;849;p133"/>
          <p:cNvSpPr txBox="1"/>
          <p:nvPr/>
        </p:nvSpPr>
        <p:spPr>
          <a:xfrm>
            <a:off x="7803714" y="52690"/>
            <a:ext cx="445622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002060"/>
                </a:solidFill>
                <a:latin typeface="Century Gothic"/>
                <a:ea typeface="Century Gothic"/>
                <a:cs typeface="Century Gothic"/>
                <a:sym typeface="Century Gothic"/>
              </a:rPr>
              <a:t>Friday October 8</a:t>
            </a:r>
            <a:r>
              <a:rPr lang="en-US" sz="1800" b="1" i="0" u="none" strike="noStrike" cap="none" baseline="30000">
                <a:solidFill>
                  <a:srgbClr val="002060"/>
                </a:solidFill>
                <a:latin typeface="Century Gothic"/>
                <a:ea typeface="Century Gothic"/>
                <a:cs typeface="Century Gothic"/>
                <a:sym typeface="Century Gothic"/>
              </a:rPr>
              <a:t>th </a:t>
            </a:r>
            <a:r>
              <a:rPr lang="en-US" sz="1800" b="1" i="0" u="none" strike="noStrike" cap="none">
                <a:solidFill>
                  <a:srgbClr val="002060"/>
                </a:solidFill>
                <a:latin typeface="Century Gothic"/>
                <a:ea typeface="Century Gothic"/>
                <a:cs typeface="Century Gothic"/>
                <a:sym typeface="Century Gothic"/>
              </a:rPr>
              <a:t> 9.25am-10.25am.</a:t>
            </a:r>
            <a:endParaRPr/>
          </a:p>
          <a:p>
            <a:pPr marL="0" marR="0" lvl="0" indent="0" algn="l" rtl="0">
              <a:spcBef>
                <a:spcPts val="0"/>
              </a:spcBef>
              <a:spcAft>
                <a:spcPts val="0"/>
              </a:spcAft>
              <a:buNone/>
            </a:pPr>
            <a:r>
              <a:rPr lang="en-US" sz="1800" b="1">
                <a:solidFill>
                  <a:srgbClr val="002060"/>
                </a:solidFill>
                <a:latin typeface="Century Gothic"/>
                <a:ea typeface="Century Gothic"/>
                <a:cs typeface="Century Gothic"/>
                <a:sym typeface="Century Gothic"/>
              </a:rPr>
              <a:t>Hitchcock room</a:t>
            </a:r>
            <a:r>
              <a:rPr lang="en-US" sz="1800">
                <a:solidFill>
                  <a:srgbClr val="002060"/>
                </a:solidFill>
                <a:latin typeface="Century Gothic"/>
                <a:ea typeface="Century Gothic"/>
                <a:cs typeface="Century Gothic"/>
                <a:sym typeface="Century Gothic"/>
              </a:rPr>
              <a: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1016"/>
        <p:cNvGrpSpPr/>
        <p:nvPr/>
      </p:nvGrpSpPr>
      <p:grpSpPr>
        <a:xfrm>
          <a:off x="0" y="0"/>
          <a:ext cx="0" cy="0"/>
          <a:chOff x="0" y="0"/>
          <a:chExt cx="0" cy="0"/>
        </a:xfrm>
      </p:grpSpPr>
      <p:cxnSp>
        <p:nvCxnSpPr>
          <p:cNvPr id="1017" name="Google Shape;1017;p142"/>
          <p:cNvCxnSpPr/>
          <p:nvPr/>
        </p:nvCxnSpPr>
        <p:spPr>
          <a:xfrm>
            <a:off x="2889849" y="1793358"/>
            <a:ext cx="6392174" cy="0"/>
          </a:xfrm>
          <a:prstGeom prst="straightConnector1">
            <a:avLst/>
          </a:prstGeom>
          <a:noFill/>
          <a:ln w="19050" cap="flat" cmpd="sng">
            <a:solidFill>
              <a:srgbClr val="00B0F0"/>
            </a:solidFill>
            <a:prstDash val="solid"/>
            <a:miter lim="800000"/>
            <a:headEnd type="none" w="sm" len="sm"/>
            <a:tailEnd type="none" w="sm" len="sm"/>
          </a:ln>
        </p:spPr>
      </p:cxnSp>
      <p:cxnSp>
        <p:nvCxnSpPr>
          <p:cNvPr id="1018" name="Google Shape;1018;p142"/>
          <p:cNvCxnSpPr/>
          <p:nvPr/>
        </p:nvCxnSpPr>
        <p:spPr>
          <a:xfrm>
            <a:off x="2889849" y="5857875"/>
            <a:ext cx="6392174" cy="0"/>
          </a:xfrm>
          <a:prstGeom prst="straightConnector1">
            <a:avLst/>
          </a:prstGeom>
          <a:noFill/>
          <a:ln w="19050" cap="flat" cmpd="sng">
            <a:solidFill>
              <a:srgbClr val="00B0F0"/>
            </a:solidFill>
            <a:prstDash val="solid"/>
            <a:miter lim="800000"/>
            <a:headEnd type="none" w="sm" len="sm"/>
            <a:tailEnd type="none" w="sm" len="sm"/>
          </a:ln>
        </p:spPr>
      </p:cxnSp>
      <p:sp>
        <p:nvSpPr>
          <p:cNvPr id="1019" name="Google Shape;1019;p142"/>
          <p:cNvSpPr txBox="1"/>
          <p:nvPr/>
        </p:nvSpPr>
        <p:spPr>
          <a:xfrm>
            <a:off x="1295188" y="1638883"/>
            <a:ext cx="8602745" cy="2954655"/>
          </a:xfrm>
          <a:prstGeom prst="rect">
            <a:avLst/>
          </a:prstGeom>
          <a:noFill/>
          <a:ln>
            <a:noFill/>
          </a:ln>
        </p:spPr>
        <p:txBody>
          <a:bodyPr spcFirstLastPara="1" wrap="square" lIns="91425" tIns="45700" rIns="91425" bIns="45700" anchor="t" anchorCtr="0">
            <a:spAutoFit/>
          </a:bodyPr>
          <a:lstStyle/>
          <a:p>
            <a:pPr marL="342892" marR="0" lvl="1" indent="0" algn="l" rtl="0">
              <a:lnSpc>
                <a:spcPct val="100000"/>
              </a:lnSpc>
              <a:spcBef>
                <a:spcPts val="0"/>
              </a:spcBef>
              <a:spcAft>
                <a:spcPts val="0"/>
              </a:spcAft>
              <a:buClr>
                <a:srgbClr val="009900"/>
              </a:buClr>
              <a:buSzPts val="15000"/>
              <a:buFont typeface="Bad Script"/>
              <a:buNone/>
            </a:pPr>
            <a:r>
              <a:rPr lang="en-US" sz="15000" b="1" i="0" u="none" strike="noStrike" cap="none">
                <a:solidFill>
                  <a:srgbClr val="009900"/>
                </a:solidFill>
                <a:latin typeface="Bad Script"/>
                <a:ea typeface="Bad Script"/>
                <a:cs typeface="Bad Script"/>
                <a:sym typeface="Bad Script"/>
              </a:rPr>
              <a:t>Respond</a:t>
            </a:r>
            <a:endParaRPr/>
          </a:p>
          <a:p>
            <a:pPr marL="600060" marR="0" lvl="1" indent="-142867" algn="l" rtl="0">
              <a:lnSpc>
                <a:spcPct val="100000"/>
              </a:lnSpc>
              <a:spcBef>
                <a:spcPts val="0"/>
              </a:spcBef>
              <a:spcAft>
                <a:spcPts val="0"/>
              </a:spcAft>
              <a:buClr>
                <a:schemeClr val="dk1"/>
              </a:buClr>
              <a:buSzPts val="1800"/>
              <a:buFont typeface="Arial"/>
              <a:buNone/>
            </a:pPr>
            <a:endParaRPr sz="1800" b="0" i="0" u="none" strike="noStrike" cap="none">
              <a:solidFill>
                <a:srgbClr val="002060"/>
              </a:solidFill>
              <a:latin typeface="Century Gothic"/>
              <a:ea typeface="Century Gothic"/>
              <a:cs typeface="Century Gothic"/>
              <a:sym typeface="Century Gothic"/>
            </a:endParaRPr>
          </a:p>
          <a:p>
            <a:pPr marL="600060" marR="0" lvl="1" indent="-142867" algn="l" rtl="0">
              <a:lnSpc>
                <a:spcPct val="100000"/>
              </a:lnSpc>
              <a:spcBef>
                <a:spcPts val="0"/>
              </a:spcBef>
              <a:spcAft>
                <a:spcPts val="0"/>
              </a:spcAft>
              <a:buClr>
                <a:schemeClr val="dk1"/>
              </a:buClr>
              <a:buSzPts val="1800"/>
              <a:buFont typeface="Arial"/>
              <a:buNone/>
            </a:pPr>
            <a:endParaRPr sz="1800" b="0" i="0" u="none" strike="noStrike" cap="none">
              <a:solidFill>
                <a:srgbClr val="002060"/>
              </a:solidFill>
              <a:latin typeface="Century Gothic"/>
              <a:ea typeface="Century Gothic"/>
              <a:cs typeface="Century Gothic"/>
              <a:sym typeface="Century Gothic"/>
            </a:endParaRPr>
          </a:p>
        </p:txBody>
      </p:sp>
      <p:sp>
        <p:nvSpPr>
          <p:cNvPr id="1020" name="Google Shape;1020;p142"/>
          <p:cNvSpPr/>
          <p:nvPr/>
        </p:nvSpPr>
        <p:spPr>
          <a:xfrm>
            <a:off x="5592627" y="3250948"/>
            <a:ext cx="1042273" cy="584775"/>
          </a:xfrm>
          <a:prstGeom prst="rect">
            <a:avLst/>
          </a:prstGeom>
          <a:noFill/>
          <a:ln>
            <a:noFill/>
          </a:ln>
        </p:spPr>
        <p:txBody>
          <a:bodyPr spcFirstLastPara="1" wrap="square" lIns="91425" tIns="45700" rIns="91425" bIns="45700" anchor="t" anchorCtr="0">
            <a:noAutofit/>
          </a:bodyPr>
          <a:lstStyle/>
          <a:p>
            <a:pPr marL="342892" marR="0" lvl="1" indent="0" algn="l" rtl="0">
              <a:lnSpc>
                <a:spcPct val="100000"/>
              </a:lnSpc>
              <a:spcBef>
                <a:spcPts val="0"/>
              </a:spcBef>
              <a:spcAft>
                <a:spcPts val="0"/>
              </a:spcAft>
              <a:buClr>
                <a:srgbClr val="283F74"/>
              </a:buClr>
              <a:buSzPts val="3200"/>
              <a:buFont typeface="Century Gothic"/>
              <a:buNone/>
            </a:pPr>
            <a:r>
              <a:rPr lang="en-US" sz="3200" b="0" i="0" u="none" strike="noStrike" cap="none">
                <a:solidFill>
                  <a:srgbClr val="283F74"/>
                </a:solidFill>
                <a:latin typeface="Century Gothic"/>
                <a:ea typeface="Century Gothic"/>
                <a:cs typeface="Century Gothic"/>
                <a:sym typeface="Century Gothic"/>
              </a:rPr>
              <a:t>Vs</a:t>
            </a:r>
            <a:r>
              <a:rPr lang="en-US" sz="1800" b="0" i="0" u="none" strike="noStrike" cap="none">
                <a:solidFill>
                  <a:srgbClr val="283F74"/>
                </a:solidFill>
                <a:latin typeface="Century Gothic"/>
                <a:ea typeface="Century Gothic"/>
                <a:cs typeface="Century Gothic"/>
                <a:sym typeface="Century Gothic"/>
              </a:rPr>
              <a:t>.</a:t>
            </a:r>
            <a:endParaRPr/>
          </a:p>
        </p:txBody>
      </p:sp>
      <p:sp>
        <p:nvSpPr>
          <p:cNvPr id="1021" name="Google Shape;1021;p142"/>
          <p:cNvSpPr/>
          <p:nvPr/>
        </p:nvSpPr>
        <p:spPr>
          <a:xfrm>
            <a:off x="6549720" y="4054522"/>
            <a:ext cx="3886200" cy="1643607"/>
          </a:xfrm>
          <a:prstGeom prst="star16">
            <a:avLst>
              <a:gd name="adj" fmla="val 37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022" name="Google Shape;1022;p142"/>
          <p:cNvSpPr/>
          <p:nvPr/>
        </p:nvSpPr>
        <p:spPr>
          <a:xfrm>
            <a:off x="6595440" y="3429000"/>
            <a:ext cx="4377360" cy="2242505"/>
          </a:xfrm>
          <a:prstGeom prst="star16">
            <a:avLst>
              <a:gd name="adj" fmla="val 37500"/>
            </a:avLst>
          </a:prstGeom>
          <a:solidFill>
            <a:srgbClr val="263D76"/>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023" name="Google Shape;1023;p142"/>
          <p:cNvSpPr/>
          <p:nvPr/>
        </p:nvSpPr>
        <p:spPr>
          <a:xfrm>
            <a:off x="6908628" y="3556046"/>
            <a:ext cx="3771900" cy="2012650"/>
          </a:xfrm>
          <a:prstGeom prst="star16">
            <a:avLst>
              <a:gd name="adj" fmla="val 37500"/>
            </a:avLst>
          </a:prstGeom>
          <a:solidFill>
            <a:schemeClr val="lt1"/>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1" i="0" u="none" strike="noStrike" cap="none">
              <a:solidFill>
                <a:srgbClr val="FFFFFF"/>
              </a:solidFill>
              <a:latin typeface="Calibri"/>
              <a:ea typeface="Calibri"/>
              <a:cs typeface="Calibri"/>
              <a:sym typeface="Calibri"/>
            </a:endParaRPr>
          </a:p>
        </p:txBody>
      </p:sp>
      <p:sp>
        <p:nvSpPr>
          <p:cNvPr id="1024" name="Google Shape;1024;p142"/>
          <p:cNvSpPr/>
          <p:nvPr/>
        </p:nvSpPr>
        <p:spPr>
          <a:xfrm>
            <a:off x="7040056" y="3749040"/>
            <a:ext cx="3497580" cy="1610359"/>
          </a:xfrm>
          <a:prstGeom prst="star16">
            <a:avLst>
              <a:gd name="adj" fmla="val 37500"/>
            </a:avLst>
          </a:prstGeom>
          <a:noFill/>
          <a:ln w="12700" cap="flat" cmpd="sng">
            <a:solidFill>
              <a:srgbClr val="263D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025" name="Google Shape;1025;p142"/>
          <p:cNvSpPr txBox="1"/>
          <p:nvPr/>
        </p:nvSpPr>
        <p:spPr>
          <a:xfrm>
            <a:off x="2719195" y="3739546"/>
            <a:ext cx="7534211" cy="1962076"/>
          </a:xfrm>
          <a:prstGeom prst="rect">
            <a:avLst/>
          </a:prstGeom>
          <a:noFill/>
          <a:ln>
            <a:noFill/>
          </a:ln>
        </p:spPr>
        <p:txBody>
          <a:bodyPr spcFirstLastPara="1" wrap="square" lIns="91425" tIns="45700" rIns="91425" bIns="45700" anchor="t" anchorCtr="0">
            <a:spAutoFit/>
          </a:bodyPr>
          <a:lstStyle/>
          <a:p>
            <a:pPr marL="342892" marR="0" lvl="1" indent="0" algn="r" rtl="0">
              <a:lnSpc>
                <a:spcPct val="100000"/>
              </a:lnSpc>
              <a:spcBef>
                <a:spcPts val="0"/>
              </a:spcBef>
              <a:spcAft>
                <a:spcPts val="0"/>
              </a:spcAft>
              <a:buClr>
                <a:srgbClr val="C00000"/>
              </a:buClr>
              <a:buSzPts val="10350"/>
              <a:buFont typeface="Impact"/>
              <a:buNone/>
            </a:pPr>
            <a:r>
              <a:rPr lang="en-US" sz="10350" b="0" i="0" u="none" strike="noStrike" cap="none">
                <a:solidFill>
                  <a:srgbClr val="C00000"/>
                </a:solidFill>
                <a:latin typeface="Impact"/>
                <a:ea typeface="Impact"/>
                <a:cs typeface="Impact"/>
                <a:sym typeface="Impact"/>
              </a:rPr>
              <a:t>React</a:t>
            </a:r>
            <a:endParaRPr sz="1800" b="0" i="0" u="none" strike="noStrike" cap="none">
              <a:solidFill>
                <a:srgbClr val="C00000"/>
              </a:solidFill>
              <a:latin typeface="Century Gothic"/>
              <a:ea typeface="Century Gothic"/>
              <a:cs typeface="Century Gothic"/>
              <a:sym typeface="Century Gothic"/>
            </a:endParaRPr>
          </a:p>
          <a:p>
            <a:pPr marL="600060" marR="0" lvl="1" indent="-142867" algn="r" rtl="0">
              <a:lnSpc>
                <a:spcPct val="100000"/>
              </a:lnSpc>
              <a:spcBef>
                <a:spcPts val="0"/>
              </a:spcBef>
              <a:spcAft>
                <a:spcPts val="0"/>
              </a:spcAft>
              <a:buClr>
                <a:schemeClr val="dk1"/>
              </a:buClr>
              <a:buSzPts val="1800"/>
              <a:buFont typeface="Arial"/>
              <a:buNone/>
            </a:pPr>
            <a:endParaRPr sz="1800" b="0" i="0" u="none" strike="noStrike" cap="none">
              <a:solidFill>
                <a:srgbClr val="263D76"/>
              </a:solidFill>
              <a:latin typeface="Century Gothic"/>
              <a:ea typeface="Century Gothic"/>
              <a:cs typeface="Century Gothic"/>
              <a:sym typeface="Century Gothic"/>
            </a:endParaRPr>
          </a:p>
        </p:txBody>
      </p:sp>
      <p:sp>
        <p:nvSpPr>
          <p:cNvPr id="1026" name="Google Shape;1026;p142"/>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1027" name="Google Shape;1027;p142"/>
          <p:cNvPicPr preferRelativeResize="0"/>
          <p:nvPr/>
        </p:nvPicPr>
        <p:blipFill rotWithShape="1">
          <a:blip r:embed="rId3">
            <a:alphaModFix/>
          </a:blip>
          <a:srcRect/>
          <a:stretch/>
        </p:blipFill>
        <p:spPr>
          <a:xfrm>
            <a:off x="11661766" y="6144427"/>
            <a:ext cx="408280" cy="408280"/>
          </a:xfrm>
          <a:prstGeom prst="rect">
            <a:avLst/>
          </a:prstGeom>
          <a:noFill/>
          <a:ln>
            <a:noFill/>
          </a:ln>
        </p:spPr>
      </p:pic>
      <p:sp>
        <p:nvSpPr>
          <p:cNvPr id="1028" name="Google Shape;1028;p142"/>
          <p:cNvSpPr/>
          <p:nvPr/>
        </p:nvSpPr>
        <p:spPr>
          <a:xfrm>
            <a:off x="17764" y="777695"/>
            <a:ext cx="12192000" cy="101566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B0F0"/>
              </a:buClr>
              <a:buSzPts val="6000"/>
              <a:buFont typeface="Arial"/>
              <a:buNone/>
            </a:pPr>
            <a:r>
              <a:rPr lang="en-US" sz="6000" b="0" i="0" u="none" strike="noStrike" cap="none">
                <a:solidFill>
                  <a:srgbClr val="00B0F0"/>
                </a:solidFill>
                <a:latin typeface="Arial"/>
                <a:ea typeface="Arial"/>
                <a:cs typeface="Arial"/>
                <a:sym typeface="Arial"/>
              </a:rPr>
              <a:t>What we hope to do</a:t>
            </a:r>
            <a:endParaRPr/>
          </a:p>
        </p:txBody>
      </p:sp>
      <p:sp>
        <p:nvSpPr>
          <p:cNvPr id="1029" name="Google Shape;1029;p14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grpSp>
        <p:nvGrpSpPr>
          <p:cNvPr id="1030" name="Google Shape;1030;p142"/>
          <p:cNvGrpSpPr/>
          <p:nvPr/>
        </p:nvGrpSpPr>
        <p:grpSpPr>
          <a:xfrm>
            <a:off x="121954" y="6147634"/>
            <a:ext cx="1004047" cy="411456"/>
            <a:chOff x="8493013" y="2824283"/>
            <a:chExt cx="1559868" cy="736501"/>
          </a:xfrm>
        </p:grpSpPr>
        <p:sp>
          <p:nvSpPr>
            <p:cNvPr id="1031" name="Google Shape;1031;p142"/>
            <p:cNvSpPr/>
            <p:nvPr/>
          </p:nvSpPr>
          <p:spPr>
            <a:xfrm>
              <a:off x="9341766" y="2824283"/>
              <a:ext cx="711116" cy="736501"/>
            </a:xfrm>
            <a:prstGeom prst="ellipse">
              <a:avLst/>
            </a:prstGeom>
            <a:blipFill rotWithShape="1">
              <a:blip r:embed="rId4">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2"/>
            <p:cNvSpPr/>
            <p:nvPr/>
          </p:nvSpPr>
          <p:spPr>
            <a:xfrm>
              <a:off x="8493013" y="2824283"/>
              <a:ext cx="711116" cy="736500"/>
            </a:xfrm>
            <a:prstGeom prst="ellipse">
              <a:avLst/>
            </a:prstGeom>
            <a:blipFill rotWithShape="1">
              <a:blip r:embed="rId5">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142"/>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1038"/>
        <p:cNvGrpSpPr/>
        <p:nvPr/>
      </p:nvGrpSpPr>
      <p:grpSpPr>
        <a:xfrm>
          <a:off x="0" y="0"/>
          <a:ext cx="0" cy="0"/>
          <a:chOff x="0" y="0"/>
          <a:chExt cx="0" cy="0"/>
        </a:xfrm>
      </p:grpSpPr>
      <p:sp>
        <p:nvSpPr>
          <p:cNvPr id="1039" name="Google Shape;1039;p143"/>
          <p:cNvSpPr txBox="1"/>
          <p:nvPr/>
        </p:nvSpPr>
        <p:spPr>
          <a:xfrm>
            <a:off x="1918715" y="1718972"/>
            <a:ext cx="8623789" cy="4293483"/>
          </a:xfrm>
          <a:prstGeom prst="rect">
            <a:avLst/>
          </a:prstGeom>
          <a:noFill/>
          <a:ln w="38100" cap="flat" cmpd="sng">
            <a:solidFill>
              <a:srgbClr val="263D76"/>
            </a:solidFill>
            <a:prstDash val="solid"/>
            <a:round/>
            <a:headEnd type="none" w="sm" len="sm"/>
            <a:tailEnd type="none" w="sm" len="sm"/>
          </a:ln>
        </p:spPr>
        <p:txBody>
          <a:bodyPr spcFirstLastPara="1" wrap="square" lIns="91425" tIns="45700" rIns="91425" bIns="45700" anchor="t" anchorCtr="0">
            <a:spAutoFit/>
          </a:bodyPr>
          <a:lstStyle/>
          <a:p>
            <a:pPr marL="342900" marR="0" lvl="0" indent="-336550" algn="l" rtl="0">
              <a:lnSpc>
                <a:spcPct val="100000"/>
              </a:lnSpc>
              <a:spcBef>
                <a:spcPts val="0"/>
              </a:spcBef>
              <a:spcAft>
                <a:spcPts val="0"/>
              </a:spcAft>
              <a:buClr>
                <a:schemeClr val="dk1"/>
              </a:buClr>
              <a:buSzPts val="100"/>
              <a:buFont typeface="Arial"/>
              <a:buNone/>
            </a:pPr>
            <a:endParaRPr sz="100" b="0" i="0" u="none" strike="noStrike" cap="none">
              <a:solidFill>
                <a:srgbClr val="283F74"/>
              </a:solidFill>
              <a:latin typeface="Century Gothic"/>
              <a:ea typeface="Century Gothic"/>
              <a:cs typeface="Century Gothic"/>
              <a:sym typeface="Century Gothic"/>
            </a:endParaRPr>
          </a:p>
          <a:p>
            <a:pPr marL="342900" marR="0" lvl="0" indent="-342900" algn="l" rtl="0">
              <a:lnSpc>
                <a:spcPct val="100000"/>
              </a:lnSpc>
              <a:spcBef>
                <a:spcPts val="1200"/>
              </a:spcBef>
              <a:spcAft>
                <a:spcPts val="0"/>
              </a:spcAft>
              <a:buClr>
                <a:srgbClr val="283F74"/>
              </a:buClr>
              <a:buSzPts val="2400"/>
              <a:buFont typeface="Noto Sans Symbols"/>
              <a:buChar char="❖"/>
            </a:pPr>
            <a:r>
              <a:rPr lang="en-US" sz="2400" b="1" i="0" u="none" strike="noStrike" cap="none">
                <a:solidFill>
                  <a:srgbClr val="283F74"/>
                </a:solidFill>
                <a:latin typeface="Century Gothic"/>
                <a:ea typeface="Century Gothic"/>
                <a:cs typeface="Century Gothic"/>
                <a:sym typeface="Century Gothic"/>
              </a:rPr>
              <a:t>Filters dust and impurities </a:t>
            </a:r>
            <a:r>
              <a:rPr lang="en-US" sz="2400" b="0" i="0" u="none" strike="noStrike" cap="none">
                <a:solidFill>
                  <a:srgbClr val="283F74"/>
                </a:solidFill>
                <a:latin typeface="Century Gothic"/>
                <a:ea typeface="Century Gothic"/>
                <a:cs typeface="Century Gothic"/>
                <a:sym typeface="Century Gothic"/>
              </a:rPr>
              <a:t>from the air</a:t>
            </a:r>
            <a:endParaRPr/>
          </a:p>
          <a:p>
            <a:pPr marL="342889" marR="0" lvl="0" indent="-342889" algn="l" rtl="0">
              <a:lnSpc>
                <a:spcPct val="100000"/>
              </a:lnSpc>
              <a:spcBef>
                <a:spcPts val="1200"/>
              </a:spcBef>
              <a:spcAft>
                <a:spcPts val="0"/>
              </a:spcAft>
              <a:buClr>
                <a:srgbClr val="283F74"/>
              </a:buClr>
              <a:buSzPts val="2400"/>
              <a:buFont typeface="Noto Sans Symbols"/>
              <a:buChar char="❖"/>
            </a:pPr>
            <a:r>
              <a:rPr lang="en-US" sz="2400" b="0" i="0" u="none" strike="noStrike" cap="none">
                <a:solidFill>
                  <a:srgbClr val="283F74"/>
                </a:solidFill>
                <a:latin typeface="Century Gothic"/>
                <a:ea typeface="Century Gothic"/>
                <a:cs typeface="Century Gothic"/>
                <a:sym typeface="Century Gothic"/>
              </a:rPr>
              <a:t>Warms the air to body temperature</a:t>
            </a:r>
            <a:endParaRPr/>
          </a:p>
          <a:p>
            <a:pPr marL="342889" marR="0" lvl="0" indent="-342889" algn="l" rtl="0">
              <a:lnSpc>
                <a:spcPct val="100000"/>
              </a:lnSpc>
              <a:spcBef>
                <a:spcPts val="1200"/>
              </a:spcBef>
              <a:spcAft>
                <a:spcPts val="0"/>
              </a:spcAft>
              <a:buClr>
                <a:srgbClr val="283F74"/>
              </a:buClr>
              <a:buSzPts val="2400"/>
              <a:buFont typeface="Noto Sans Symbols"/>
              <a:buChar char="❖"/>
            </a:pPr>
            <a:r>
              <a:rPr lang="en-US" sz="2400" b="0" i="0" u="none" strike="noStrike" cap="none">
                <a:solidFill>
                  <a:srgbClr val="283F74"/>
                </a:solidFill>
                <a:latin typeface="Century Gothic"/>
                <a:ea typeface="Century Gothic"/>
                <a:cs typeface="Century Gothic"/>
                <a:sym typeface="Century Gothic"/>
              </a:rPr>
              <a:t>The diaphragm is more easily controlled, which supports the development of </a:t>
            </a:r>
            <a:r>
              <a:rPr lang="en-US" sz="2400" b="1" i="0" u="none" strike="noStrike" cap="none">
                <a:solidFill>
                  <a:srgbClr val="283F74"/>
                </a:solidFill>
                <a:latin typeface="Century Gothic"/>
                <a:ea typeface="Century Gothic"/>
                <a:cs typeface="Century Gothic"/>
                <a:sym typeface="Century Gothic"/>
              </a:rPr>
              <a:t>internal core strength</a:t>
            </a:r>
            <a:endParaRPr/>
          </a:p>
          <a:p>
            <a:pPr marL="342889" marR="0" lvl="0" indent="-342889" algn="l" rtl="0">
              <a:lnSpc>
                <a:spcPct val="100000"/>
              </a:lnSpc>
              <a:spcBef>
                <a:spcPts val="1200"/>
              </a:spcBef>
              <a:spcAft>
                <a:spcPts val="0"/>
              </a:spcAft>
              <a:buClr>
                <a:srgbClr val="283F74"/>
              </a:buClr>
              <a:buSzPts val="2400"/>
              <a:buFont typeface="Noto Sans Symbols"/>
              <a:buChar char="❖"/>
            </a:pPr>
            <a:r>
              <a:rPr lang="en-US" sz="2400" b="0" i="0" u="none" strike="noStrike" cap="none">
                <a:solidFill>
                  <a:srgbClr val="283F74"/>
                </a:solidFill>
                <a:latin typeface="Century Gothic"/>
                <a:ea typeface="Century Gothic"/>
                <a:cs typeface="Century Gothic"/>
                <a:sym typeface="Century Gothic"/>
              </a:rPr>
              <a:t>More control over lengthening the breath (extended exhalations help activate the parasympathetic nervous system)</a:t>
            </a:r>
            <a:endParaRPr/>
          </a:p>
          <a:p>
            <a:pPr marL="342889" marR="0" lvl="0" indent="-342889" algn="l" rtl="0">
              <a:lnSpc>
                <a:spcPct val="100000"/>
              </a:lnSpc>
              <a:spcBef>
                <a:spcPts val="1200"/>
              </a:spcBef>
              <a:spcAft>
                <a:spcPts val="0"/>
              </a:spcAft>
              <a:buClr>
                <a:srgbClr val="283F74"/>
              </a:buClr>
              <a:buSzPts val="2400"/>
              <a:buFont typeface="Noto Sans Symbols"/>
              <a:buChar char="❖"/>
            </a:pPr>
            <a:r>
              <a:rPr lang="en-US" sz="2400" b="0" i="0" u="none" strike="noStrike" cap="none">
                <a:solidFill>
                  <a:srgbClr val="283F74"/>
                </a:solidFill>
                <a:latin typeface="Century Gothic"/>
                <a:ea typeface="Century Gothic"/>
                <a:cs typeface="Century Gothic"/>
                <a:sym typeface="Century Gothic"/>
              </a:rPr>
              <a:t>Increased oxygen from nasal breath </a:t>
            </a:r>
            <a:r>
              <a:rPr lang="en-US" sz="2400" b="1" i="0" u="none" strike="noStrike" cap="none">
                <a:solidFill>
                  <a:srgbClr val="283F74"/>
                </a:solidFill>
                <a:latin typeface="Century Gothic"/>
                <a:ea typeface="Century Gothic"/>
                <a:cs typeface="Century Gothic"/>
                <a:sym typeface="Century Gothic"/>
              </a:rPr>
              <a:t>increases energy </a:t>
            </a:r>
            <a:r>
              <a:rPr lang="en-US" sz="2400" b="0" i="0" u="none" strike="noStrike" cap="none">
                <a:solidFill>
                  <a:srgbClr val="283F74"/>
                </a:solidFill>
                <a:latin typeface="Century Gothic"/>
                <a:ea typeface="Century Gothic"/>
                <a:cs typeface="Century Gothic"/>
                <a:sym typeface="Century Gothic"/>
              </a:rPr>
              <a:t>and vitality</a:t>
            </a:r>
            <a:endParaRPr/>
          </a:p>
        </p:txBody>
      </p:sp>
      <p:sp>
        <p:nvSpPr>
          <p:cNvPr id="1040" name="Google Shape;1040;p143"/>
          <p:cNvSpPr/>
          <p:nvPr/>
        </p:nvSpPr>
        <p:spPr>
          <a:xfrm>
            <a:off x="2025996" y="6424988"/>
            <a:ext cx="8409224"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83F74"/>
              </a:buClr>
              <a:buSzPts val="1000"/>
              <a:buFont typeface="Century Gothic"/>
              <a:buNone/>
            </a:pPr>
            <a:r>
              <a:rPr lang="en-US" sz="1000" b="0" i="0" u="none" strike="noStrike" cap="none" baseline="30000">
                <a:solidFill>
                  <a:srgbClr val="283F74"/>
                </a:solidFill>
                <a:latin typeface="Century Gothic"/>
                <a:ea typeface="Century Gothic"/>
                <a:cs typeface="Century Gothic"/>
                <a:sym typeface="Century Gothic"/>
              </a:rPr>
              <a:t> </a:t>
            </a:r>
            <a:r>
              <a:rPr lang="en-US" sz="1000" b="0" i="0" u="none" strike="noStrike" cap="none">
                <a:solidFill>
                  <a:srgbClr val="283F74"/>
                </a:solidFill>
                <a:latin typeface="Century Gothic"/>
                <a:ea typeface="Century Gothic"/>
                <a:cs typeface="Century Gothic"/>
                <a:sym typeface="Century Gothic"/>
              </a:rPr>
              <a:t>Northwestern University. "Rhythm of breathing affects memory, fear: Breathing is not just for oxygen; it's also linked to brain function, behavior." ScienceDaily. ScienceDaily, 7 December 2016. &lt;</a:t>
            </a:r>
            <a:r>
              <a:rPr lang="en-US" sz="1000" b="0" i="0" u="sng" strike="noStrike" cap="none">
                <a:solidFill>
                  <a:srgbClr val="283F74"/>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www.sciencedaily.com/releases/2016/12/161207093034.htm</a:t>
            </a:r>
            <a:r>
              <a:rPr lang="en-US" sz="1000" b="0" i="0" u="none" strike="noStrike" cap="none">
                <a:solidFill>
                  <a:srgbClr val="283F74"/>
                </a:solidFill>
                <a:latin typeface="Century Gothic"/>
                <a:ea typeface="Century Gothic"/>
                <a:cs typeface="Century Gothic"/>
                <a:sym typeface="Century Gothic"/>
              </a:rPr>
              <a:t>&gt;</a:t>
            </a:r>
            <a:endParaRPr/>
          </a:p>
        </p:txBody>
      </p:sp>
      <p:sp>
        <p:nvSpPr>
          <p:cNvPr id="1041" name="Google Shape;1041;p143"/>
          <p:cNvSpPr/>
          <p:nvPr/>
        </p:nvSpPr>
        <p:spPr>
          <a:xfrm>
            <a:off x="1918714" y="383335"/>
            <a:ext cx="8623789" cy="807143"/>
          </a:xfrm>
          <a:prstGeom prst="rect">
            <a:avLst/>
          </a:prstGeom>
          <a:solidFill>
            <a:schemeClr val="lt1"/>
          </a:solidFill>
          <a:ln w="38100" cap="flat" cmpd="sng">
            <a:solidFill>
              <a:srgbClr val="263D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B0F0"/>
              </a:buClr>
              <a:buSzPts val="4600"/>
              <a:buFont typeface="Arial"/>
              <a:buNone/>
            </a:pPr>
            <a:r>
              <a:rPr lang="en-US" sz="4600" b="0" i="0" u="none" strike="noStrike" cap="none">
                <a:solidFill>
                  <a:srgbClr val="00B0F0"/>
                </a:solidFill>
                <a:latin typeface="Arial"/>
                <a:ea typeface="Arial"/>
                <a:cs typeface="Arial"/>
                <a:sym typeface="Arial"/>
              </a:rPr>
              <a:t>Benefits of Nasal Breathing</a:t>
            </a:r>
            <a:endParaRPr/>
          </a:p>
        </p:txBody>
      </p:sp>
      <p:sp>
        <p:nvSpPr>
          <p:cNvPr id="1042" name="Google Shape;1042;p143"/>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1043" name="Google Shape;1043;p143"/>
          <p:cNvPicPr preferRelativeResize="0"/>
          <p:nvPr/>
        </p:nvPicPr>
        <p:blipFill rotWithShape="1">
          <a:blip r:embed="rId4">
            <a:alphaModFix/>
          </a:blip>
          <a:srcRect/>
          <a:stretch/>
        </p:blipFill>
        <p:spPr>
          <a:xfrm>
            <a:off x="11661766" y="6144427"/>
            <a:ext cx="408280" cy="408280"/>
          </a:xfrm>
          <a:prstGeom prst="rect">
            <a:avLst/>
          </a:prstGeom>
          <a:noFill/>
          <a:ln>
            <a:noFill/>
          </a:ln>
        </p:spPr>
      </p:pic>
      <p:sp>
        <p:nvSpPr>
          <p:cNvPr id="1044" name="Google Shape;1044;p14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11</a:t>
            </a:fld>
            <a:endParaRPr sz="1200" b="0" i="0" u="none" strike="noStrike" cap="none">
              <a:solidFill>
                <a:srgbClr val="888888"/>
              </a:solidFill>
              <a:latin typeface="Calibri"/>
              <a:ea typeface="Calibri"/>
              <a:cs typeface="Calibri"/>
              <a:sym typeface="Calibri"/>
            </a:endParaRPr>
          </a:p>
        </p:txBody>
      </p:sp>
      <p:grpSp>
        <p:nvGrpSpPr>
          <p:cNvPr id="1045" name="Google Shape;1045;p143"/>
          <p:cNvGrpSpPr/>
          <p:nvPr/>
        </p:nvGrpSpPr>
        <p:grpSpPr>
          <a:xfrm>
            <a:off x="121954" y="6147634"/>
            <a:ext cx="1004047" cy="411456"/>
            <a:chOff x="8493013" y="2824283"/>
            <a:chExt cx="1559868" cy="736501"/>
          </a:xfrm>
        </p:grpSpPr>
        <p:sp>
          <p:nvSpPr>
            <p:cNvPr id="1046" name="Google Shape;1046;p143"/>
            <p:cNvSpPr/>
            <p:nvPr/>
          </p:nvSpPr>
          <p:spPr>
            <a:xfrm>
              <a:off x="9341766" y="2824283"/>
              <a:ext cx="711116" cy="736501"/>
            </a:xfrm>
            <a:prstGeom prst="ellipse">
              <a:avLst/>
            </a:prstGeom>
            <a:blipFill rotWithShape="1">
              <a:blip r:embed="rId5">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3"/>
            <p:cNvSpPr/>
            <p:nvPr/>
          </p:nvSpPr>
          <p:spPr>
            <a:xfrm>
              <a:off x="8493013" y="2824283"/>
              <a:ext cx="711116" cy="736500"/>
            </a:xfrm>
            <a:prstGeom prst="ellipse">
              <a:avLst/>
            </a:prstGeom>
            <a:blipFill rotWithShape="1">
              <a:blip r:embed="rId6">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8" name="Google Shape;1048;p143"/>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1052"/>
        <p:cNvGrpSpPr/>
        <p:nvPr/>
      </p:nvGrpSpPr>
      <p:grpSpPr>
        <a:xfrm>
          <a:off x="0" y="0"/>
          <a:ext cx="0" cy="0"/>
          <a:chOff x="0" y="0"/>
          <a:chExt cx="0" cy="0"/>
        </a:xfrm>
      </p:grpSpPr>
      <p:sp>
        <p:nvSpPr>
          <p:cNvPr id="1053" name="Google Shape;1053;p144"/>
          <p:cNvSpPr/>
          <p:nvPr/>
        </p:nvSpPr>
        <p:spPr>
          <a:xfrm>
            <a:off x="0" y="259870"/>
            <a:ext cx="12192000"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B0F0"/>
              </a:buClr>
              <a:buSzPts val="5400"/>
              <a:buFont typeface="Arial"/>
              <a:buNone/>
            </a:pPr>
            <a:r>
              <a:rPr lang="en-US" sz="5400" b="0" i="0" u="none" strike="noStrike" cap="none">
                <a:solidFill>
                  <a:srgbClr val="00B0F0"/>
                </a:solidFill>
                <a:latin typeface="Arial"/>
                <a:ea typeface="Arial"/>
                <a:cs typeface="Arial"/>
                <a:sym typeface="Arial"/>
              </a:rPr>
              <a:t>Does It Matter How We Breathe?</a:t>
            </a:r>
            <a:endParaRPr/>
          </a:p>
        </p:txBody>
      </p:sp>
      <p:sp>
        <p:nvSpPr>
          <p:cNvPr id="1054" name="Google Shape;1054;p144"/>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1055" name="Google Shape;1055;p144"/>
          <p:cNvPicPr preferRelativeResize="0"/>
          <p:nvPr/>
        </p:nvPicPr>
        <p:blipFill rotWithShape="1">
          <a:blip r:embed="rId3">
            <a:alphaModFix/>
          </a:blip>
          <a:srcRect/>
          <a:stretch/>
        </p:blipFill>
        <p:spPr>
          <a:xfrm>
            <a:off x="11661766" y="6144427"/>
            <a:ext cx="408280" cy="408280"/>
          </a:xfrm>
          <a:prstGeom prst="rect">
            <a:avLst/>
          </a:prstGeom>
          <a:noFill/>
          <a:ln>
            <a:noFill/>
          </a:ln>
        </p:spPr>
      </p:pic>
      <p:grpSp>
        <p:nvGrpSpPr>
          <p:cNvPr id="1056" name="Google Shape;1056;p144"/>
          <p:cNvGrpSpPr/>
          <p:nvPr/>
        </p:nvGrpSpPr>
        <p:grpSpPr>
          <a:xfrm>
            <a:off x="121954" y="6147634"/>
            <a:ext cx="1004047" cy="411456"/>
            <a:chOff x="8493013" y="2824283"/>
            <a:chExt cx="1559868" cy="736501"/>
          </a:xfrm>
        </p:grpSpPr>
        <p:sp>
          <p:nvSpPr>
            <p:cNvPr id="1057" name="Google Shape;1057;p144"/>
            <p:cNvSpPr/>
            <p:nvPr/>
          </p:nvSpPr>
          <p:spPr>
            <a:xfrm>
              <a:off x="9341766" y="2824283"/>
              <a:ext cx="711116" cy="736501"/>
            </a:xfrm>
            <a:prstGeom prst="ellipse">
              <a:avLst/>
            </a:prstGeom>
            <a:blipFill rotWithShape="1">
              <a:blip r:embed="rId4">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4"/>
            <p:cNvSpPr/>
            <p:nvPr/>
          </p:nvSpPr>
          <p:spPr>
            <a:xfrm>
              <a:off x="8493013" y="2824283"/>
              <a:ext cx="711116" cy="736500"/>
            </a:xfrm>
            <a:prstGeom prst="ellipse">
              <a:avLst/>
            </a:prstGeom>
            <a:blipFill rotWithShape="1">
              <a:blip r:embed="rId5">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9" name="Google Shape;1059;p144"/>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
        <p:nvSpPr>
          <p:cNvPr id="1060" name="Google Shape;1060;p144"/>
          <p:cNvSpPr txBox="1"/>
          <p:nvPr/>
        </p:nvSpPr>
        <p:spPr>
          <a:xfrm>
            <a:off x="748968" y="1428853"/>
            <a:ext cx="4963919" cy="1077218"/>
          </a:xfrm>
          <a:prstGeom prst="rect">
            <a:avLst/>
          </a:prstGeom>
          <a:gradFill>
            <a:gsLst>
              <a:gs pos="0">
                <a:srgbClr val="BDF295"/>
              </a:gs>
              <a:gs pos="27000">
                <a:srgbClr val="D5F5BE"/>
              </a:gs>
              <a:gs pos="100000">
                <a:srgbClr val="EAFADE"/>
              </a:gs>
            </a:gsLst>
            <a:lin ang="13500000" scaled="0"/>
          </a:gradFill>
          <a:ln w="31750" cap="flat" cmpd="sng">
            <a:solidFill>
              <a:srgbClr val="283F7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83F74"/>
              </a:buClr>
              <a:buSzPts val="3200"/>
              <a:buFont typeface="Century Gothic"/>
              <a:buNone/>
            </a:pPr>
            <a:r>
              <a:rPr lang="en-US" sz="3200" b="0" i="0" u="none" strike="noStrike" cap="none">
                <a:solidFill>
                  <a:srgbClr val="283F74"/>
                </a:solidFill>
                <a:latin typeface="Century Gothic"/>
                <a:ea typeface="Century Gothic"/>
                <a:cs typeface="Century Gothic"/>
                <a:sym typeface="Century Gothic"/>
              </a:rPr>
              <a:t>Nasal Breathing &amp; Extended Breaths</a:t>
            </a:r>
            <a:endParaRPr/>
          </a:p>
        </p:txBody>
      </p:sp>
      <p:sp>
        <p:nvSpPr>
          <p:cNvPr id="1061" name="Google Shape;1061;p144"/>
          <p:cNvSpPr txBox="1"/>
          <p:nvPr/>
        </p:nvSpPr>
        <p:spPr>
          <a:xfrm>
            <a:off x="748968" y="2631618"/>
            <a:ext cx="4963919" cy="3407151"/>
          </a:xfrm>
          <a:prstGeom prst="rect">
            <a:avLst/>
          </a:prstGeom>
          <a:noFill/>
          <a:ln w="31750" cap="flat" cmpd="sng">
            <a:solidFill>
              <a:srgbClr val="283F74"/>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l" rtl="0">
              <a:lnSpc>
                <a:spcPct val="120000"/>
              </a:lnSpc>
              <a:spcBef>
                <a:spcPts val="0"/>
              </a:spcBef>
              <a:spcAft>
                <a:spcPts val="0"/>
              </a:spcAft>
              <a:buClr>
                <a:srgbClr val="283F74"/>
              </a:buClr>
              <a:buSzPts val="2600"/>
              <a:buFont typeface="Arial"/>
              <a:buChar char="•"/>
            </a:pPr>
            <a:r>
              <a:rPr lang="en-US" sz="2600" b="0" i="0" u="none" strike="noStrike" cap="none">
                <a:solidFill>
                  <a:srgbClr val="283F74"/>
                </a:solidFill>
                <a:latin typeface="Century Gothic"/>
                <a:ea typeface="Century Gothic"/>
                <a:cs typeface="Century Gothic"/>
                <a:sym typeface="Century Gothic"/>
              </a:rPr>
              <a:t>Lung capacity increases</a:t>
            </a:r>
            <a:endParaRPr/>
          </a:p>
          <a:p>
            <a:pPr marL="457200" marR="0" lvl="0" indent="-457200" algn="l" rtl="0">
              <a:lnSpc>
                <a:spcPct val="120000"/>
              </a:lnSpc>
              <a:spcBef>
                <a:spcPts val="0"/>
              </a:spcBef>
              <a:spcAft>
                <a:spcPts val="0"/>
              </a:spcAft>
              <a:buClr>
                <a:srgbClr val="283F74"/>
              </a:buClr>
              <a:buSzPts val="2600"/>
              <a:buFont typeface="Arial"/>
              <a:buChar char="•"/>
            </a:pPr>
            <a:r>
              <a:rPr lang="en-US" sz="2600" b="0" i="0" u="none" strike="noStrike" cap="none">
                <a:solidFill>
                  <a:srgbClr val="283F74"/>
                </a:solidFill>
                <a:latin typeface="Century Gothic"/>
                <a:ea typeface="Century Gothic"/>
                <a:cs typeface="Century Gothic"/>
                <a:sym typeface="Century Gothic"/>
              </a:rPr>
              <a:t>18% more oxygen absorbed</a:t>
            </a:r>
            <a:endParaRPr/>
          </a:p>
          <a:p>
            <a:pPr marL="457200" marR="0" lvl="0" indent="-457200" algn="l" rtl="0">
              <a:lnSpc>
                <a:spcPct val="120000"/>
              </a:lnSpc>
              <a:spcBef>
                <a:spcPts val="0"/>
              </a:spcBef>
              <a:spcAft>
                <a:spcPts val="0"/>
              </a:spcAft>
              <a:buClr>
                <a:srgbClr val="283F74"/>
              </a:buClr>
              <a:buSzPts val="2600"/>
              <a:buFont typeface="Arial"/>
              <a:buChar char="•"/>
            </a:pPr>
            <a:r>
              <a:rPr lang="en-US" sz="2600" b="0" i="0" u="none" strike="noStrike" cap="none">
                <a:solidFill>
                  <a:srgbClr val="283F74"/>
                </a:solidFill>
                <a:latin typeface="Century Gothic"/>
                <a:ea typeface="Century Gothic"/>
                <a:cs typeface="Century Gothic"/>
                <a:sym typeface="Century Gothic"/>
              </a:rPr>
              <a:t>Heart relaxes</a:t>
            </a:r>
            <a:endParaRPr/>
          </a:p>
          <a:p>
            <a:pPr marL="457200" marR="0" lvl="0" indent="-457200" algn="l" rtl="0">
              <a:lnSpc>
                <a:spcPct val="120000"/>
              </a:lnSpc>
              <a:spcBef>
                <a:spcPts val="0"/>
              </a:spcBef>
              <a:spcAft>
                <a:spcPts val="0"/>
              </a:spcAft>
              <a:buClr>
                <a:srgbClr val="283F74"/>
              </a:buClr>
              <a:buSzPts val="2600"/>
              <a:buFont typeface="Arial"/>
              <a:buChar char="•"/>
            </a:pPr>
            <a:r>
              <a:rPr lang="en-US" sz="2600" b="0" i="0" u="none" strike="noStrike" cap="none">
                <a:solidFill>
                  <a:srgbClr val="283F74"/>
                </a:solidFill>
                <a:latin typeface="Century Gothic"/>
                <a:ea typeface="Century Gothic"/>
                <a:cs typeface="Century Gothic"/>
                <a:sym typeface="Century Gothic"/>
              </a:rPr>
              <a:t>Respiratory &amp; nervous systems cohere</a:t>
            </a:r>
            <a:endParaRPr/>
          </a:p>
          <a:p>
            <a:pPr marL="457200" marR="0" lvl="0" indent="-457200" algn="l" rtl="0">
              <a:lnSpc>
                <a:spcPct val="120000"/>
              </a:lnSpc>
              <a:spcBef>
                <a:spcPts val="0"/>
              </a:spcBef>
              <a:spcAft>
                <a:spcPts val="0"/>
              </a:spcAft>
              <a:buClr>
                <a:srgbClr val="283F74"/>
              </a:buClr>
              <a:buSzPts val="2600"/>
              <a:buFont typeface="Arial"/>
              <a:buChar char="•"/>
            </a:pPr>
            <a:r>
              <a:rPr lang="en-US" sz="2600" b="0" i="0" u="none" strike="noStrike" cap="none">
                <a:solidFill>
                  <a:srgbClr val="283F74"/>
                </a:solidFill>
                <a:latin typeface="Century Gothic"/>
                <a:ea typeface="Century Gothic"/>
                <a:cs typeface="Century Gothic"/>
                <a:sym typeface="Century Gothic"/>
              </a:rPr>
              <a:t>Blood pressure decreases</a:t>
            </a:r>
            <a:endParaRPr/>
          </a:p>
        </p:txBody>
      </p:sp>
      <p:sp>
        <p:nvSpPr>
          <p:cNvPr id="1062" name="Google Shape;1062;p144"/>
          <p:cNvSpPr txBox="1"/>
          <p:nvPr/>
        </p:nvSpPr>
        <p:spPr>
          <a:xfrm>
            <a:off x="6479115" y="2661023"/>
            <a:ext cx="4836236" cy="3407149"/>
          </a:xfrm>
          <a:prstGeom prst="rect">
            <a:avLst/>
          </a:prstGeom>
          <a:noFill/>
          <a:ln w="31750" cap="flat" cmpd="sng">
            <a:solidFill>
              <a:srgbClr val="283F74"/>
            </a:solidFill>
            <a:prstDash val="solid"/>
            <a:round/>
            <a:headEnd type="none" w="sm" len="sm"/>
            <a:tailEnd type="none" w="sm" len="sm"/>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rgbClr val="283F74"/>
              </a:buClr>
              <a:buSzPts val="2600"/>
              <a:buFont typeface="Arial"/>
              <a:buChar char="•"/>
            </a:pPr>
            <a:r>
              <a:rPr lang="en-US" sz="2600" b="0" i="0" u="none" strike="noStrike" cap="none">
                <a:solidFill>
                  <a:srgbClr val="283F74"/>
                </a:solidFill>
                <a:latin typeface="Century Gothic"/>
                <a:ea typeface="Century Gothic"/>
                <a:cs typeface="Century Gothic"/>
                <a:sym typeface="Century Gothic"/>
              </a:rPr>
              <a:t>Body moisture sapped</a:t>
            </a:r>
            <a:endParaRPr/>
          </a:p>
          <a:p>
            <a:pPr marL="285750" marR="0" lvl="0" indent="-285750" algn="l" rtl="0">
              <a:lnSpc>
                <a:spcPct val="90000"/>
              </a:lnSpc>
              <a:spcBef>
                <a:spcPts val="1000"/>
              </a:spcBef>
              <a:spcAft>
                <a:spcPts val="0"/>
              </a:spcAft>
              <a:buClr>
                <a:srgbClr val="283F74"/>
              </a:buClr>
              <a:buSzPts val="2600"/>
              <a:buFont typeface="Arial"/>
              <a:buChar char="•"/>
            </a:pPr>
            <a:r>
              <a:rPr lang="en-US" sz="2600" b="0" i="0" u="none" strike="noStrike" cap="none">
                <a:solidFill>
                  <a:srgbClr val="283F74"/>
                </a:solidFill>
                <a:latin typeface="Century Gothic"/>
                <a:ea typeface="Century Gothic"/>
                <a:cs typeface="Century Gothic"/>
                <a:sym typeface="Century Gothic"/>
              </a:rPr>
              <a:t>Lungs irritated</a:t>
            </a:r>
            <a:endParaRPr/>
          </a:p>
          <a:p>
            <a:pPr marL="285750" marR="0" lvl="0" indent="-285750" algn="l" rtl="0">
              <a:lnSpc>
                <a:spcPct val="90000"/>
              </a:lnSpc>
              <a:spcBef>
                <a:spcPts val="1000"/>
              </a:spcBef>
              <a:spcAft>
                <a:spcPts val="0"/>
              </a:spcAft>
              <a:buClr>
                <a:srgbClr val="283F74"/>
              </a:buClr>
              <a:buSzPts val="2600"/>
              <a:buFont typeface="Arial"/>
              <a:buChar char="•"/>
            </a:pPr>
            <a:r>
              <a:rPr lang="en-US" sz="2600" b="0" i="0" u="none" strike="noStrike" cap="none">
                <a:solidFill>
                  <a:srgbClr val="283F74"/>
                </a:solidFill>
                <a:latin typeface="Century Gothic"/>
                <a:ea typeface="Century Gothic"/>
                <a:cs typeface="Century Gothic"/>
                <a:sym typeface="Century Gothic"/>
              </a:rPr>
              <a:t>Soft tissue of mouth flexes,       leaving less space to breathe</a:t>
            </a:r>
            <a:endParaRPr/>
          </a:p>
          <a:p>
            <a:pPr marL="285750" marR="0" lvl="0" indent="-285750" algn="l" rtl="0">
              <a:lnSpc>
                <a:spcPct val="90000"/>
              </a:lnSpc>
              <a:spcBef>
                <a:spcPts val="1000"/>
              </a:spcBef>
              <a:spcAft>
                <a:spcPts val="0"/>
              </a:spcAft>
              <a:buClr>
                <a:srgbClr val="283F74"/>
              </a:buClr>
              <a:buSzPts val="2600"/>
              <a:buFont typeface="Arial"/>
              <a:buChar char="•"/>
            </a:pPr>
            <a:r>
              <a:rPr lang="en-US" sz="2600" b="0" i="0" u="none" strike="noStrike" cap="none">
                <a:solidFill>
                  <a:srgbClr val="283F74"/>
                </a:solidFill>
                <a:latin typeface="Century Gothic"/>
                <a:ea typeface="Century Gothic"/>
                <a:cs typeface="Century Gothic"/>
                <a:sym typeface="Century Gothic"/>
              </a:rPr>
              <a:t>Useful when doing aerobic exercise</a:t>
            </a:r>
            <a:endParaRPr sz="1200" b="0" i="0" u="none" strike="noStrike" cap="none">
              <a:solidFill>
                <a:srgbClr val="283F74"/>
              </a:solidFill>
              <a:latin typeface="Century Gothic"/>
              <a:ea typeface="Century Gothic"/>
              <a:cs typeface="Century Gothic"/>
              <a:sym typeface="Century Gothic"/>
            </a:endParaRPr>
          </a:p>
        </p:txBody>
      </p:sp>
      <p:sp>
        <p:nvSpPr>
          <p:cNvPr id="1063" name="Google Shape;1063;p144"/>
          <p:cNvSpPr/>
          <p:nvPr/>
        </p:nvSpPr>
        <p:spPr>
          <a:xfrm>
            <a:off x="3795745" y="6469367"/>
            <a:ext cx="5672229"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83F74"/>
              </a:buClr>
              <a:buSzPts val="1000"/>
              <a:buFont typeface="Arial"/>
              <a:buNone/>
            </a:pPr>
            <a:r>
              <a:rPr lang="en-US" sz="1000" b="0" i="0" u="none" strike="noStrike" cap="none">
                <a:solidFill>
                  <a:srgbClr val="283F74"/>
                </a:solidFill>
                <a:latin typeface="Arial"/>
                <a:ea typeface="Arial"/>
                <a:cs typeface="Arial"/>
                <a:sym typeface="Arial"/>
              </a:rPr>
              <a:t> </a:t>
            </a:r>
            <a:r>
              <a:rPr lang="en-US" sz="1000" b="0" i="0" u="none" strike="noStrike" cap="none">
                <a:solidFill>
                  <a:srgbClr val="283F74"/>
                </a:solidFill>
                <a:latin typeface="Century Gothic"/>
                <a:ea typeface="Century Gothic"/>
                <a:cs typeface="Century Gothic"/>
                <a:sym typeface="Century Gothic"/>
              </a:rPr>
              <a:t>Nestor, J. (2020, May 21). The Healing Power of Proper Breathing. Retrieved from www.wsj.com/articles/the-healing-power-of-proper-breathing-11590098696</a:t>
            </a:r>
            <a:endParaRPr/>
          </a:p>
        </p:txBody>
      </p:sp>
      <p:sp>
        <p:nvSpPr>
          <p:cNvPr id="1064" name="Google Shape;1064;p144"/>
          <p:cNvSpPr txBox="1"/>
          <p:nvPr/>
        </p:nvSpPr>
        <p:spPr>
          <a:xfrm>
            <a:off x="6479115" y="1428659"/>
            <a:ext cx="4836236" cy="1077218"/>
          </a:xfrm>
          <a:prstGeom prst="rect">
            <a:avLst/>
          </a:prstGeom>
          <a:gradFill>
            <a:gsLst>
              <a:gs pos="0">
                <a:srgbClr val="FFFF7E"/>
              </a:gs>
              <a:gs pos="46000">
                <a:srgbClr val="FFFFB1"/>
              </a:gs>
              <a:gs pos="100000">
                <a:srgbClr val="FFFFD9"/>
              </a:gs>
            </a:gsLst>
            <a:path path="circle">
              <a:fillToRect l="100000" t="100000"/>
            </a:path>
            <a:tileRect r="-100000" b="-100000"/>
          </a:gradFill>
          <a:ln w="31750" cap="flat" cmpd="sng">
            <a:solidFill>
              <a:srgbClr val="283F7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a:solidFill>
                <a:srgbClr val="283F74"/>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283F74"/>
              </a:buClr>
              <a:buSzPts val="3200"/>
              <a:buFont typeface="Century Gothic"/>
              <a:buNone/>
            </a:pPr>
            <a:r>
              <a:rPr lang="en-US" sz="3200" b="0" i="0" u="none" strike="noStrike" cap="none">
                <a:solidFill>
                  <a:srgbClr val="283F74"/>
                </a:solidFill>
                <a:latin typeface="Century Gothic"/>
                <a:ea typeface="Century Gothic"/>
                <a:cs typeface="Century Gothic"/>
                <a:sym typeface="Century Gothic"/>
              </a:rPr>
              <a:t>Mouth Breathing</a:t>
            </a:r>
            <a:endParaRPr/>
          </a:p>
          <a:p>
            <a:pPr marL="0" marR="0" lvl="0" indent="0" algn="ctr" rtl="0">
              <a:lnSpc>
                <a:spcPct val="100000"/>
              </a:lnSpc>
              <a:spcBef>
                <a:spcPts val="0"/>
              </a:spcBef>
              <a:spcAft>
                <a:spcPts val="0"/>
              </a:spcAft>
              <a:buClr>
                <a:schemeClr val="dk1"/>
              </a:buClr>
              <a:buSzPts val="1600"/>
              <a:buFont typeface="Calibri"/>
              <a:buNone/>
            </a:pPr>
            <a:endParaRPr sz="1600" b="0" i="0" u="none" strike="noStrike" cap="none">
              <a:solidFill>
                <a:srgbClr val="283F74"/>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53"/>
                                        </p:tgtEl>
                                        <p:attrNameLst>
                                          <p:attrName>style.visibility</p:attrName>
                                        </p:attrNameLst>
                                      </p:cBhvr>
                                      <p:to>
                                        <p:strVal val="visible"/>
                                      </p:to>
                                    </p:set>
                                    <p:animEffect transition="in" filter="fade">
                                      <p:cBhvr>
                                        <p:cTn id="7" dur="1000"/>
                                        <p:tgtEl>
                                          <p:spTgt spid="1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1069"/>
        <p:cNvGrpSpPr/>
        <p:nvPr/>
      </p:nvGrpSpPr>
      <p:grpSpPr>
        <a:xfrm>
          <a:off x="0" y="0"/>
          <a:ext cx="0" cy="0"/>
          <a:chOff x="0" y="0"/>
          <a:chExt cx="0" cy="0"/>
        </a:xfrm>
      </p:grpSpPr>
      <p:sp>
        <p:nvSpPr>
          <p:cNvPr id="1070" name="Google Shape;1070;p145"/>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1071" name="Google Shape;1071;p145"/>
          <p:cNvPicPr preferRelativeResize="0"/>
          <p:nvPr/>
        </p:nvPicPr>
        <p:blipFill rotWithShape="1">
          <a:blip r:embed="rId3">
            <a:alphaModFix/>
          </a:blip>
          <a:srcRect/>
          <a:stretch/>
        </p:blipFill>
        <p:spPr>
          <a:xfrm>
            <a:off x="11661766" y="6144427"/>
            <a:ext cx="408280" cy="408280"/>
          </a:xfrm>
          <a:prstGeom prst="rect">
            <a:avLst/>
          </a:prstGeom>
          <a:noFill/>
          <a:ln>
            <a:noFill/>
          </a:ln>
        </p:spPr>
      </p:pic>
      <p:sp>
        <p:nvSpPr>
          <p:cNvPr id="1072" name="Google Shape;1072;p14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13</a:t>
            </a:fld>
            <a:endParaRPr sz="1200" b="0" i="0" u="none" strike="noStrike" cap="none">
              <a:solidFill>
                <a:srgbClr val="888888"/>
              </a:solidFill>
              <a:latin typeface="Calibri"/>
              <a:ea typeface="Calibri"/>
              <a:cs typeface="Calibri"/>
              <a:sym typeface="Calibri"/>
            </a:endParaRPr>
          </a:p>
        </p:txBody>
      </p:sp>
      <p:grpSp>
        <p:nvGrpSpPr>
          <p:cNvPr id="1073" name="Google Shape;1073;p145"/>
          <p:cNvGrpSpPr/>
          <p:nvPr/>
        </p:nvGrpSpPr>
        <p:grpSpPr>
          <a:xfrm>
            <a:off x="121954" y="6147634"/>
            <a:ext cx="1004047" cy="411456"/>
            <a:chOff x="8493013" y="2824283"/>
            <a:chExt cx="1559868" cy="736501"/>
          </a:xfrm>
        </p:grpSpPr>
        <p:sp>
          <p:nvSpPr>
            <p:cNvPr id="1074" name="Google Shape;1074;p145"/>
            <p:cNvSpPr/>
            <p:nvPr/>
          </p:nvSpPr>
          <p:spPr>
            <a:xfrm>
              <a:off x="9341766" y="2824283"/>
              <a:ext cx="711116" cy="736501"/>
            </a:xfrm>
            <a:prstGeom prst="ellipse">
              <a:avLst/>
            </a:prstGeom>
            <a:blipFill rotWithShape="1">
              <a:blip r:embed="rId4">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5"/>
            <p:cNvSpPr/>
            <p:nvPr/>
          </p:nvSpPr>
          <p:spPr>
            <a:xfrm>
              <a:off x="8493013" y="2824283"/>
              <a:ext cx="711116" cy="736500"/>
            </a:xfrm>
            <a:prstGeom prst="ellipse">
              <a:avLst/>
            </a:prstGeom>
            <a:blipFill rotWithShape="1">
              <a:blip r:embed="rId5">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6" name="Google Shape;1076;p145"/>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pic>
        <p:nvPicPr>
          <p:cNvPr id="1077" name="Google Shape;1077;p145" descr="A person in a blue shirt&#10;&#10;Description automatically generated"/>
          <p:cNvPicPr preferRelativeResize="0"/>
          <p:nvPr/>
        </p:nvPicPr>
        <p:blipFill rotWithShape="1">
          <a:blip r:embed="rId6">
            <a:alphaModFix/>
          </a:blip>
          <a:srcRect/>
          <a:stretch/>
        </p:blipFill>
        <p:spPr>
          <a:xfrm>
            <a:off x="447646" y="1841924"/>
            <a:ext cx="5139884" cy="3465406"/>
          </a:xfrm>
          <a:prstGeom prst="rect">
            <a:avLst/>
          </a:prstGeom>
          <a:noFill/>
          <a:ln>
            <a:noFill/>
          </a:ln>
        </p:spPr>
      </p:pic>
      <p:sp>
        <p:nvSpPr>
          <p:cNvPr id="1078" name="Google Shape;1078;p145"/>
          <p:cNvSpPr/>
          <p:nvPr/>
        </p:nvSpPr>
        <p:spPr>
          <a:xfrm>
            <a:off x="2952194" y="6348567"/>
            <a:ext cx="6276427" cy="5539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83F74"/>
              </a:buClr>
              <a:buSzPts val="1000"/>
              <a:buFont typeface="Century Gothic"/>
              <a:buNone/>
            </a:pPr>
            <a:r>
              <a:rPr lang="en-US" sz="1000" b="0" i="0" u="sng" strike="noStrike" cap="none">
                <a:solidFill>
                  <a:srgbClr val="283F74"/>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This Photo</a:t>
            </a:r>
            <a:r>
              <a:rPr lang="en-US" sz="1000" b="0" i="0" u="none" strike="noStrike" cap="none">
                <a:solidFill>
                  <a:srgbClr val="283F74"/>
                </a:solidFill>
                <a:latin typeface="Century Gothic"/>
                <a:ea typeface="Century Gothic"/>
                <a:cs typeface="Century Gothic"/>
                <a:sym typeface="Century Gothic"/>
              </a:rPr>
              <a:t> by Unknown Author is licensed under </a:t>
            </a:r>
            <a:r>
              <a:rPr lang="en-US" sz="1000" b="0" i="0" u="sng" strike="noStrike" cap="none">
                <a:solidFill>
                  <a:srgbClr val="283F74"/>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CC BY-NC</a:t>
            </a:r>
            <a:endParaRPr sz="1000" b="0" i="0" u="none" strike="noStrike" cap="none">
              <a:solidFill>
                <a:srgbClr val="283F74"/>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283F74"/>
              </a:buClr>
              <a:buSzPts val="1000"/>
              <a:buFont typeface="Century Gothic"/>
              <a:buNone/>
            </a:pPr>
            <a:r>
              <a:rPr lang="en-US" sz="1000" b="0" i="0" u="none" strike="noStrike" cap="none">
                <a:solidFill>
                  <a:srgbClr val="283F74"/>
                </a:solidFill>
                <a:latin typeface="Century Gothic"/>
                <a:ea typeface="Century Gothic"/>
                <a:cs typeface="Century Gothic"/>
                <a:sym typeface="Century Gothic"/>
              </a:rPr>
              <a:t>Nestor, J. (2020, May 21). The Healing Power of Proper Breathing. Retrieved from www.wsj.com/articles/the-healing-power-of-proper-breathing-11590098696</a:t>
            </a:r>
            <a:endParaRPr/>
          </a:p>
        </p:txBody>
      </p:sp>
      <p:sp>
        <p:nvSpPr>
          <p:cNvPr id="1079" name="Google Shape;1079;p145"/>
          <p:cNvSpPr txBox="1"/>
          <p:nvPr/>
        </p:nvSpPr>
        <p:spPr>
          <a:xfrm>
            <a:off x="-11183" y="558734"/>
            <a:ext cx="1220318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83F74"/>
              </a:buClr>
              <a:buSzPts val="2800"/>
              <a:buFont typeface="Century Gothic"/>
              <a:buNone/>
            </a:pPr>
            <a:r>
              <a:rPr lang="en-US" sz="2800" b="0" i="0" u="none" strike="noStrike" cap="none">
                <a:solidFill>
                  <a:srgbClr val="283F74"/>
                </a:solidFill>
                <a:latin typeface="Century Gothic"/>
                <a:ea typeface="Century Gothic"/>
                <a:cs typeface="Century Gothic"/>
                <a:sym typeface="Century Gothic"/>
              </a:rPr>
              <a:t>"</a:t>
            </a:r>
            <a:r>
              <a:rPr lang="en-US" sz="2800" b="1" i="0" u="none" strike="noStrike" cap="none">
                <a:solidFill>
                  <a:srgbClr val="283F74"/>
                </a:solidFill>
                <a:latin typeface="Century Gothic"/>
                <a:ea typeface="Century Gothic"/>
                <a:cs typeface="Century Gothic"/>
                <a:sym typeface="Century Gothic"/>
              </a:rPr>
              <a:t>Breathing properly can allow us to live longer and healthier lives.</a:t>
            </a:r>
            <a:endParaRPr sz="2800" b="0" i="0" u="none" strike="noStrike" cap="none">
              <a:solidFill>
                <a:srgbClr val="283F74"/>
              </a:solidFill>
              <a:latin typeface="Century Gothic"/>
              <a:ea typeface="Century Gothic"/>
              <a:cs typeface="Century Gothic"/>
              <a:sym typeface="Century Gothic"/>
            </a:endParaRPr>
          </a:p>
        </p:txBody>
      </p:sp>
      <p:sp>
        <p:nvSpPr>
          <p:cNvPr id="1080" name="Google Shape;1080;p145"/>
          <p:cNvSpPr txBox="1"/>
          <p:nvPr/>
        </p:nvSpPr>
        <p:spPr>
          <a:xfrm>
            <a:off x="6051477" y="1908330"/>
            <a:ext cx="5958801" cy="35394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2400"/>
              <a:buFont typeface="Century Gothic"/>
              <a:buNone/>
            </a:pPr>
            <a:r>
              <a:rPr lang="en-US" sz="2400" b="1" i="0" u="none" strike="noStrike" cap="none">
                <a:solidFill>
                  <a:srgbClr val="283F74"/>
                </a:solidFill>
                <a:latin typeface="Century Gothic"/>
                <a:ea typeface="Century Gothic"/>
                <a:cs typeface="Century Gothic"/>
                <a:sym typeface="Century Gothic"/>
              </a:rPr>
              <a:t>[Breathing poorly can] cause: </a:t>
            </a:r>
            <a:endParaRPr/>
          </a:p>
          <a:p>
            <a:pPr marL="800100" marR="0" lvl="1" indent="-342900" algn="l" rtl="0">
              <a:lnSpc>
                <a:spcPct val="100000"/>
              </a:lnSpc>
              <a:spcBef>
                <a:spcPts val="0"/>
              </a:spcBef>
              <a:spcAft>
                <a:spcPts val="0"/>
              </a:spcAft>
              <a:buClr>
                <a:srgbClr val="283F74"/>
              </a:buClr>
              <a:buSzPts val="2000"/>
              <a:buFont typeface="Noto Sans Symbols"/>
              <a:buChar char="❖"/>
            </a:pPr>
            <a:r>
              <a:rPr lang="en-US" sz="2000" b="0" i="0" u="none" strike="noStrike" cap="none">
                <a:solidFill>
                  <a:srgbClr val="283F74"/>
                </a:solidFill>
                <a:latin typeface="Century Gothic"/>
                <a:ea typeface="Century Gothic"/>
                <a:cs typeface="Century Gothic"/>
                <a:sym typeface="Century Gothic"/>
              </a:rPr>
              <a:t>asthma, </a:t>
            </a:r>
            <a:endParaRPr/>
          </a:p>
          <a:p>
            <a:pPr marL="800100" marR="0" lvl="1" indent="-342900" algn="l" rtl="0">
              <a:lnSpc>
                <a:spcPct val="100000"/>
              </a:lnSpc>
              <a:spcBef>
                <a:spcPts val="0"/>
              </a:spcBef>
              <a:spcAft>
                <a:spcPts val="0"/>
              </a:spcAft>
              <a:buClr>
                <a:srgbClr val="283F74"/>
              </a:buClr>
              <a:buSzPts val="2000"/>
              <a:buFont typeface="Noto Sans Symbols"/>
              <a:buChar char="❖"/>
            </a:pPr>
            <a:r>
              <a:rPr lang="en-US" sz="2000" b="0" i="0" u="none" strike="noStrike" cap="none">
                <a:solidFill>
                  <a:srgbClr val="283F74"/>
                </a:solidFill>
                <a:latin typeface="Century Gothic"/>
                <a:ea typeface="Century Gothic"/>
                <a:cs typeface="Century Gothic"/>
                <a:sym typeface="Century Gothic"/>
              </a:rPr>
              <a:t>anxiety, </a:t>
            </a:r>
            <a:endParaRPr/>
          </a:p>
          <a:p>
            <a:pPr marL="800100" marR="0" lvl="1" indent="-342900" algn="l" rtl="0">
              <a:lnSpc>
                <a:spcPct val="100000"/>
              </a:lnSpc>
              <a:spcBef>
                <a:spcPts val="0"/>
              </a:spcBef>
              <a:spcAft>
                <a:spcPts val="0"/>
              </a:spcAft>
              <a:buClr>
                <a:srgbClr val="283F74"/>
              </a:buClr>
              <a:buSzPts val="2000"/>
              <a:buFont typeface="Noto Sans Symbols"/>
              <a:buChar char="❖"/>
            </a:pPr>
            <a:r>
              <a:rPr lang="en-US" sz="2000" b="0" i="0" u="none" strike="noStrike" cap="none">
                <a:solidFill>
                  <a:srgbClr val="283F74"/>
                </a:solidFill>
                <a:latin typeface="Century Gothic"/>
                <a:ea typeface="Century Gothic"/>
                <a:cs typeface="Century Gothic"/>
                <a:sym typeface="Century Gothic"/>
              </a:rPr>
              <a:t>attention deficit hyperactivity disorder,</a:t>
            </a:r>
            <a:endParaRPr/>
          </a:p>
          <a:p>
            <a:pPr marL="800100" marR="0" lvl="1" indent="-342900" algn="l" rtl="0">
              <a:lnSpc>
                <a:spcPct val="100000"/>
              </a:lnSpc>
              <a:spcBef>
                <a:spcPts val="0"/>
              </a:spcBef>
              <a:spcAft>
                <a:spcPts val="0"/>
              </a:spcAft>
              <a:buClr>
                <a:srgbClr val="283F74"/>
              </a:buClr>
              <a:buSzPts val="2000"/>
              <a:buFont typeface="Noto Sans Symbols"/>
              <a:buChar char="❖"/>
            </a:pPr>
            <a:r>
              <a:rPr lang="en-US" sz="2000" b="0" i="0" u="none" strike="noStrike" cap="none">
                <a:solidFill>
                  <a:srgbClr val="283F74"/>
                </a:solidFill>
                <a:latin typeface="Century Gothic"/>
                <a:ea typeface="Century Gothic"/>
                <a:cs typeface="Century Gothic"/>
                <a:sym typeface="Century Gothic"/>
              </a:rPr>
              <a:t>hypertension, </a:t>
            </a:r>
            <a:endParaRPr/>
          </a:p>
          <a:p>
            <a:pPr marL="800100" marR="0" lvl="1" indent="-342900" algn="l" rtl="0">
              <a:lnSpc>
                <a:spcPct val="100000"/>
              </a:lnSpc>
              <a:spcBef>
                <a:spcPts val="0"/>
              </a:spcBef>
              <a:spcAft>
                <a:spcPts val="0"/>
              </a:spcAft>
              <a:buClr>
                <a:srgbClr val="283F74"/>
              </a:buClr>
              <a:buSzPts val="2000"/>
              <a:buFont typeface="Noto Sans Symbols"/>
              <a:buChar char="❖"/>
            </a:pPr>
            <a:r>
              <a:rPr lang="en-US" sz="2000" b="0" i="0" u="none" strike="noStrike" cap="none">
                <a:solidFill>
                  <a:srgbClr val="283F74"/>
                </a:solidFill>
                <a:latin typeface="Century Gothic"/>
                <a:ea typeface="Century Gothic"/>
                <a:cs typeface="Century Gothic"/>
                <a:sym typeface="Century Gothic"/>
              </a:rPr>
              <a:t>and more. </a:t>
            </a:r>
            <a:endParaRPr/>
          </a:p>
          <a:p>
            <a:pPr marL="342900" marR="0" lvl="0" indent="-215900" algn="l" rtl="0">
              <a:lnSpc>
                <a:spcPct val="100000"/>
              </a:lnSpc>
              <a:spcBef>
                <a:spcPts val="0"/>
              </a:spcBef>
              <a:spcAft>
                <a:spcPts val="0"/>
              </a:spcAft>
              <a:buClr>
                <a:schemeClr val="dk1"/>
              </a:buClr>
              <a:buSzPts val="2000"/>
              <a:buFont typeface="Arial"/>
              <a:buNone/>
            </a:pPr>
            <a:endParaRPr sz="2000" b="0" i="0" u="none" strike="noStrike" cap="none">
              <a:solidFill>
                <a:srgbClr val="283F7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283F74"/>
              </a:buClr>
              <a:buSzPts val="2000"/>
              <a:buFont typeface="Century Gothic"/>
              <a:buNone/>
            </a:pPr>
            <a:r>
              <a:rPr lang="en-US" sz="2000" b="0" i="0" u="none" strike="noStrike" cap="none">
                <a:solidFill>
                  <a:srgbClr val="283F74"/>
                </a:solidFill>
                <a:latin typeface="Century Gothic"/>
                <a:ea typeface="Century Gothic"/>
                <a:cs typeface="Century Gothic"/>
                <a:sym typeface="Century Gothic"/>
              </a:rPr>
              <a:t>Poor breathing habits can even change the </a:t>
            </a:r>
            <a:r>
              <a:rPr lang="en-US" sz="2000" b="1" i="0" u="none" strike="noStrike" cap="none">
                <a:solidFill>
                  <a:srgbClr val="283F74"/>
                </a:solidFill>
                <a:latin typeface="Century Gothic"/>
                <a:ea typeface="Century Gothic"/>
                <a:cs typeface="Century Gothic"/>
                <a:sym typeface="Century Gothic"/>
              </a:rPr>
              <a:t>physical structure of our skeletons</a:t>
            </a:r>
            <a:r>
              <a:rPr lang="en-US" sz="2000" b="0" i="0" u="none" strike="noStrike" cap="none">
                <a:solidFill>
                  <a:srgbClr val="283F74"/>
                </a:solidFill>
                <a:latin typeface="Century Gothic"/>
                <a:ea typeface="Century Gothic"/>
                <a:cs typeface="Century Gothic"/>
                <a:sym typeface="Century Gothic"/>
              </a:rPr>
              <a:t>, depleting essential minerals and weakening our bones.”</a:t>
            </a:r>
            <a:endParaRPr/>
          </a:p>
          <a:p>
            <a:pPr marL="0" marR="0" lvl="0" indent="0" algn="ctr" rtl="0">
              <a:lnSpc>
                <a:spcPct val="100000"/>
              </a:lnSpc>
              <a:spcBef>
                <a:spcPts val="0"/>
              </a:spcBef>
              <a:spcAft>
                <a:spcPts val="0"/>
              </a:spcAft>
              <a:buClr>
                <a:schemeClr val="dk1"/>
              </a:buClr>
              <a:buSzPts val="2000"/>
              <a:buFont typeface="Calibri"/>
              <a:buNone/>
            </a:pPr>
            <a:endParaRPr sz="2000" b="0" i="0" u="none" strike="noStrike" cap="none">
              <a:solidFill>
                <a:srgbClr val="283F74"/>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1085"/>
        <p:cNvGrpSpPr/>
        <p:nvPr/>
      </p:nvGrpSpPr>
      <p:grpSpPr>
        <a:xfrm>
          <a:off x="0" y="0"/>
          <a:ext cx="0" cy="0"/>
          <a:chOff x="0" y="0"/>
          <a:chExt cx="0" cy="0"/>
        </a:xfrm>
      </p:grpSpPr>
      <p:pic>
        <p:nvPicPr>
          <p:cNvPr id="1086" name="Google Shape;1086;p146" descr="https://d30y9cdsu7xlg0.cloudfront.net/png/475574-200.png"/>
          <p:cNvPicPr preferRelativeResize="0"/>
          <p:nvPr/>
        </p:nvPicPr>
        <p:blipFill rotWithShape="1">
          <a:blip r:embed="rId3">
            <a:alphaModFix/>
          </a:blip>
          <a:srcRect/>
          <a:stretch/>
        </p:blipFill>
        <p:spPr>
          <a:xfrm>
            <a:off x="97134" y="116541"/>
            <a:ext cx="1309592" cy="1309592"/>
          </a:xfrm>
          <a:prstGeom prst="rect">
            <a:avLst/>
          </a:prstGeom>
          <a:noFill/>
          <a:ln>
            <a:noFill/>
          </a:ln>
        </p:spPr>
      </p:pic>
      <p:sp>
        <p:nvSpPr>
          <p:cNvPr id="1087" name="Google Shape;1087;p146"/>
          <p:cNvSpPr txBox="1"/>
          <p:nvPr/>
        </p:nvSpPr>
        <p:spPr>
          <a:xfrm>
            <a:off x="0" y="305293"/>
            <a:ext cx="12192000" cy="825802"/>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283F74"/>
              </a:buClr>
              <a:buSzPts val="4000"/>
              <a:buFont typeface="Arial"/>
              <a:buNone/>
            </a:pPr>
            <a:r>
              <a:rPr lang="en-US" sz="4000" b="1" i="0" u="none" strike="noStrike" cap="none">
                <a:solidFill>
                  <a:srgbClr val="283F74"/>
                </a:solidFill>
                <a:latin typeface="Arial"/>
                <a:ea typeface="Arial"/>
                <a:cs typeface="Arial"/>
                <a:sym typeface="Arial"/>
              </a:rPr>
              <a:t>Engaging Activity: </a:t>
            </a:r>
            <a:r>
              <a:rPr lang="en-US" sz="4000" b="0" i="0" u="none" strike="noStrike" cap="none">
                <a:solidFill>
                  <a:srgbClr val="283F74"/>
                </a:solidFill>
                <a:latin typeface="Arial"/>
                <a:ea typeface="Arial"/>
                <a:cs typeface="Arial"/>
                <a:sym typeface="Arial"/>
              </a:rPr>
              <a:t>Easy In, Extend Out</a:t>
            </a:r>
            <a:endParaRPr/>
          </a:p>
        </p:txBody>
      </p:sp>
      <p:sp>
        <p:nvSpPr>
          <p:cNvPr id="1088" name="Google Shape;1088;p146"/>
          <p:cNvSpPr txBox="1"/>
          <p:nvPr/>
        </p:nvSpPr>
        <p:spPr>
          <a:xfrm>
            <a:off x="574992" y="2369037"/>
            <a:ext cx="5428880" cy="3385542"/>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283F74"/>
              </a:buClr>
              <a:buSzPts val="2000"/>
              <a:buFont typeface="Calibri"/>
              <a:buAutoNum type="arabicPeriod"/>
            </a:pPr>
            <a:r>
              <a:rPr lang="en-US" sz="2000" b="0" i="0" u="none" strike="noStrike" cap="none">
                <a:solidFill>
                  <a:srgbClr val="283F74"/>
                </a:solidFill>
                <a:latin typeface="Century Gothic"/>
                <a:ea typeface="Century Gothic"/>
                <a:cs typeface="Century Gothic"/>
                <a:sym typeface="Century Gothic"/>
              </a:rPr>
              <a:t>Breathe in naturally. </a:t>
            </a:r>
            <a:endParaRPr/>
          </a:p>
          <a:p>
            <a:pPr marL="457200" marR="0" lvl="0" indent="-457200" algn="l" rtl="0">
              <a:lnSpc>
                <a:spcPct val="100000"/>
              </a:lnSpc>
              <a:spcBef>
                <a:spcPts val="1200"/>
              </a:spcBef>
              <a:spcAft>
                <a:spcPts val="0"/>
              </a:spcAft>
              <a:buClr>
                <a:srgbClr val="283F74"/>
              </a:buClr>
              <a:buSzPts val="2000"/>
              <a:buFont typeface="Calibri"/>
              <a:buAutoNum type="arabicPeriod"/>
            </a:pPr>
            <a:r>
              <a:rPr lang="en-US" sz="2000" b="0" i="0" u="none" strike="noStrike" cap="none">
                <a:solidFill>
                  <a:srgbClr val="283F74"/>
                </a:solidFill>
                <a:latin typeface="Century Gothic"/>
                <a:ea typeface="Century Gothic"/>
                <a:cs typeface="Century Gothic"/>
                <a:sym typeface="Century Gothic"/>
              </a:rPr>
              <a:t>Breathe out slowly, making the exhalation longer than the inhalation. </a:t>
            </a:r>
            <a:endParaRPr/>
          </a:p>
          <a:p>
            <a:pPr marL="457200" marR="0" lvl="0" indent="-457200" algn="l" rtl="0">
              <a:lnSpc>
                <a:spcPct val="100000"/>
              </a:lnSpc>
              <a:spcBef>
                <a:spcPts val="1200"/>
              </a:spcBef>
              <a:spcAft>
                <a:spcPts val="0"/>
              </a:spcAft>
              <a:buClr>
                <a:srgbClr val="283F74"/>
              </a:buClr>
              <a:buSzPts val="2000"/>
              <a:buFont typeface="Calibri"/>
              <a:buAutoNum type="arabicPeriod"/>
            </a:pPr>
            <a:r>
              <a:rPr lang="en-US" sz="2000" b="0" i="0" u="none" strike="noStrike" cap="none">
                <a:solidFill>
                  <a:srgbClr val="283F74"/>
                </a:solidFill>
                <a:latin typeface="Century Gothic"/>
                <a:ea typeface="Century Gothic"/>
                <a:cs typeface="Century Gothic"/>
                <a:sym typeface="Century Gothic"/>
              </a:rPr>
              <a:t>Keep going, making the exhalation longer than the inhalation. </a:t>
            </a:r>
            <a:endParaRPr/>
          </a:p>
          <a:p>
            <a:pPr marL="457200" marR="0" lvl="0" indent="-457200" algn="l" rtl="0">
              <a:lnSpc>
                <a:spcPct val="100000"/>
              </a:lnSpc>
              <a:spcBef>
                <a:spcPts val="1200"/>
              </a:spcBef>
              <a:spcAft>
                <a:spcPts val="0"/>
              </a:spcAft>
              <a:buClr>
                <a:srgbClr val="283F74"/>
              </a:buClr>
              <a:buSzPts val="2000"/>
              <a:buFont typeface="Calibri"/>
              <a:buAutoNum type="arabicPeriod"/>
            </a:pPr>
            <a:r>
              <a:rPr lang="en-US" sz="2000" b="0" i="0" u="none" strike="noStrike" cap="none">
                <a:solidFill>
                  <a:srgbClr val="283F74"/>
                </a:solidFill>
                <a:latin typeface="Century Gothic"/>
                <a:ea typeface="Century Gothic"/>
                <a:cs typeface="Century Gothic"/>
                <a:sym typeface="Century Gothic"/>
              </a:rPr>
              <a:t>Notice how you feel.</a:t>
            </a:r>
            <a:endParaRPr/>
          </a:p>
          <a:p>
            <a:pPr marL="457200" marR="0" lvl="0" indent="-330200" algn="l" rtl="0">
              <a:lnSpc>
                <a:spcPct val="100000"/>
              </a:lnSpc>
              <a:spcBef>
                <a:spcPts val="1200"/>
              </a:spcBef>
              <a:spcAft>
                <a:spcPts val="0"/>
              </a:spcAft>
              <a:buClr>
                <a:schemeClr val="dk1"/>
              </a:buClr>
              <a:buSzPts val="2000"/>
              <a:buFont typeface="Calibri"/>
              <a:buNone/>
            </a:pPr>
            <a:endParaRPr sz="2000" b="0" i="0" u="none" strike="noStrike" cap="none">
              <a:solidFill>
                <a:srgbClr val="283F74"/>
              </a:solidFill>
              <a:latin typeface="Century Gothic"/>
              <a:ea typeface="Century Gothic"/>
              <a:cs typeface="Century Gothic"/>
              <a:sym typeface="Century Gothic"/>
            </a:endParaRPr>
          </a:p>
          <a:p>
            <a:pPr marL="0" marR="0" lvl="0" indent="0" algn="l" rtl="0">
              <a:lnSpc>
                <a:spcPct val="100000"/>
              </a:lnSpc>
              <a:spcBef>
                <a:spcPts val="1200"/>
              </a:spcBef>
              <a:spcAft>
                <a:spcPts val="0"/>
              </a:spcAft>
              <a:buClr>
                <a:srgbClr val="283F74"/>
              </a:buClr>
              <a:buSzPts val="1200"/>
              <a:buFont typeface="Century Gothic"/>
              <a:buNone/>
            </a:pPr>
            <a:r>
              <a:rPr lang="en-US" sz="1200" b="0" i="1" u="none" strike="noStrike" cap="none">
                <a:solidFill>
                  <a:srgbClr val="283F74"/>
                </a:solidFill>
                <a:latin typeface="Century Gothic"/>
                <a:ea typeface="Century Gothic"/>
                <a:cs typeface="Century Gothic"/>
                <a:sym typeface="Century Gothic"/>
              </a:rPr>
              <a:t>*Lengthening the exhalation tends to have a calming effect on the mind and body. </a:t>
            </a:r>
            <a:r>
              <a:rPr lang="en-US" sz="1200" b="0" i="0" u="none" strike="noStrike" cap="none">
                <a:solidFill>
                  <a:srgbClr val="283F74"/>
                </a:solidFill>
                <a:latin typeface="Century Gothic"/>
                <a:ea typeface="Century Gothic"/>
                <a:cs typeface="Century Gothic"/>
                <a:sym typeface="Century Gothic"/>
              </a:rPr>
              <a:t>  </a:t>
            </a:r>
            <a:endParaRPr/>
          </a:p>
        </p:txBody>
      </p:sp>
      <p:pic>
        <p:nvPicPr>
          <p:cNvPr id="1089" name="Google Shape;1089;p146"/>
          <p:cNvPicPr preferRelativeResize="0"/>
          <p:nvPr/>
        </p:nvPicPr>
        <p:blipFill rotWithShape="1">
          <a:blip r:embed="rId4">
            <a:alphaModFix/>
          </a:blip>
          <a:srcRect/>
          <a:stretch/>
        </p:blipFill>
        <p:spPr>
          <a:xfrm>
            <a:off x="11661766" y="6144427"/>
            <a:ext cx="408280" cy="408280"/>
          </a:xfrm>
          <a:prstGeom prst="rect">
            <a:avLst/>
          </a:prstGeom>
          <a:noFill/>
          <a:ln>
            <a:noFill/>
          </a:ln>
        </p:spPr>
      </p:pic>
      <p:sp>
        <p:nvSpPr>
          <p:cNvPr id="1090" name="Google Shape;1090;p146"/>
          <p:cNvSpPr txBox="1"/>
          <p:nvPr/>
        </p:nvSpPr>
        <p:spPr>
          <a:xfrm>
            <a:off x="10253406" y="6559090"/>
            <a:ext cx="1816640"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900"/>
              <a:buFont typeface="Century Gothic"/>
              <a:buNone/>
            </a:pPr>
            <a:r>
              <a:rPr lang="en-US" sz="900" b="0" i="0" u="none" strike="noStrike" cap="none">
                <a:solidFill>
                  <a:srgbClr val="283F74"/>
                </a:solidFill>
                <a:latin typeface="Century Gothic"/>
                <a:ea typeface="Century Gothic"/>
                <a:cs typeface="Century Gothic"/>
                <a:sym typeface="Century Gothic"/>
              </a:rPr>
              <a:t>©2021 Pure Edge, Inc.</a:t>
            </a:r>
            <a:endParaRPr/>
          </a:p>
        </p:txBody>
      </p:sp>
      <p:sp>
        <p:nvSpPr>
          <p:cNvPr id="1091" name="Google Shape;1091;p146"/>
          <p:cNvSpPr txBox="1"/>
          <p:nvPr/>
        </p:nvSpPr>
        <p:spPr>
          <a:xfrm>
            <a:off x="-11183" y="6580288"/>
            <a:ext cx="3021496"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100"/>
              <a:buFont typeface="Arial"/>
              <a:buNone/>
            </a:pPr>
            <a:r>
              <a:rPr lang="en-US" sz="1100" b="0" i="0" u="none" strike="noStrike" cap="none">
                <a:solidFill>
                  <a:srgbClr val="283F74"/>
                </a:solidFill>
                <a:latin typeface="Century Gothic"/>
                <a:ea typeface="Century Gothic"/>
                <a:cs typeface="Century Gothic"/>
                <a:sym typeface="Century Gothic"/>
              </a:rPr>
              <a:t>Follow us @PureEdgeInc</a:t>
            </a:r>
            <a:endParaRPr/>
          </a:p>
        </p:txBody>
      </p:sp>
      <p:grpSp>
        <p:nvGrpSpPr>
          <p:cNvPr id="1092" name="Google Shape;1092;p146"/>
          <p:cNvGrpSpPr/>
          <p:nvPr/>
        </p:nvGrpSpPr>
        <p:grpSpPr>
          <a:xfrm>
            <a:off x="105435" y="6238199"/>
            <a:ext cx="849596" cy="342089"/>
            <a:chOff x="8493013" y="2824283"/>
            <a:chExt cx="1559868" cy="736501"/>
          </a:xfrm>
        </p:grpSpPr>
        <p:sp>
          <p:nvSpPr>
            <p:cNvPr id="1093" name="Google Shape;1093;p146"/>
            <p:cNvSpPr/>
            <p:nvPr/>
          </p:nvSpPr>
          <p:spPr>
            <a:xfrm>
              <a:off x="9341766" y="2824283"/>
              <a:ext cx="711116" cy="736501"/>
            </a:xfrm>
            <a:prstGeom prst="ellipse">
              <a:avLst/>
            </a:prstGeom>
            <a:blipFill rotWithShape="1">
              <a:blip r:embed="rId5">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46"/>
            <p:cNvSpPr/>
            <p:nvPr/>
          </p:nvSpPr>
          <p:spPr>
            <a:xfrm>
              <a:off x="8493013" y="2824283"/>
              <a:ext cx="711116" cy="736500"/>
            </a:xfrm>
            <a:prstGeom prst="ellipse">
              <a:avLst/>
            </a:prstGeom>
            <a:blipFill rotWithShape="1">
              <a:blip r:embed="rId6">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95" name="Google Shape;1095;p146" descr="A person sitting in a chair&#10;&#10;Description automatically generated with low confidence"/>
          <p:cNvPicPr preferRelativeResize="0"/>
          <p:nvPr/>
        </p:nvPicPr>
        <p:blipFill rotWithShape="1">
          <a:blip r:embed="rId7">
            <a:alphaModFix/>
          </a:blip>
          <a:srcRect/>
          <a:stretch/>
        </p:blipFill>
        <p:spPr>
          <a:xfrm>
            <a:off x="7471900" y="1637219"/>
            <a:ext cx="3006378" cy="4280953"/>
          </a:xfrm>
          <a:prstGeom prst="roundRect">
            <a:avLst>
              <a:gd name="adj" fmla="val 16667"/>
            </a:avLst>
          </a:prstGeom>
          <a:noFill/>
          <a:ln w="57150" cap="flat" cmpd="sng">
            <a:solidFill>
              <a:srgbClr val="283F74"/>
            </a:solidFill>
            <a:prstDash val="solid"/>
            <a:round/>
            <a:headEnd type="none" w="sm" len="sm"/>
            <a:tailEnd type="none" w="sm" len="sm"/>
          </a:ln>
          <a:effectLst>
            <a:outerShdw blurRad="76200" dist="38100" dir="7800000" algn="tl" rotWithShape="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1100"/>
        <p:cNvGrpSpPr/>
        <p:nvPr/>
      </p:nvGrpSpPr>
      <p:grpSpPr>
        <a:xfrm>
          <a:off x="0" y="0"/>
          <a:ext cx="0" cy="0"/>
          <a:chOff x="0" y="0"/>
          <a:chExt cx="0" cy="0"/>
        </a:xfrm>
      </p:grpSpPr>
      <p:pic>
        <p:nvPicPr>
          <p:cNvPr id="1101" name="Google Shape;1101;p147"/>
          <p:cNvPicPr preferRelativeResize="0"/>
          <p:nvPr/>
        </p:nvPicPr>
        <p:blipFill rotWithShape="1">
          <a:blip r:embed="rId3">
            <a:alphaModFix/>
          </a:blip>
          <a:srcRect l="1970" r="-182"/>
          <a:stretch/>
        </p:blipFill>
        <p:spPr>
          <a:xfrm>
            <a:off x="0" y="-14765"/>
            <a:ext cx="6096000" cy="3551887"/>
          </a:xfrm>
          <a:prstGeom prst="rect">
            <a:avLst/>
          </a:prstGeom>
          <a:noFill/>
          <a:ln>
            <a:noFill/>
          </a:ln>
        </p:spPr>
      </p:pic>
      <p:pic>
        <p:nvPicPr>
          <p:cNvPr id="1102" name="Google Shape;1102;p147"/>
          <p:cNvPicPr preferRelativeResize="0"/>
          <p:nvPr/>
        </p:nvPicPr>
        <p:blipFill rotWithShape="1">
          <a:blip r:embed="rId4">
            <a:alphaModFix/>
          </a:blip>
          <a:srcRect l="5145"/>
          <a:stretch/>
        </p:blipFill>
        <p:spPr>
          <a:xfrm>
            <a:off x="0" y="3488014"/>
            <a:ext cx="6938778" cy="3429001"/>
          </a:xfrm>
          <a:prstGeom prst="rect">
            <a:avLst/>
          </a:prstGeom>
          <a:noFill/>
          <a:ln>
            <a:noFill/>
          </a:ln>
        </p:spPr>
      </p:pic>
      <p:pic>
        <p:nvPicPr>
          <p:cNvPr id="1103" name="Google Shape;1103;p147"/>
          <p:cNvPicPr preferRelativeResize="0"/>
          <p:nvPr/>
        </p:nvPicPr>
        <p:blipFill rotWithShape="1">
          <a:blip r:embed="rId5">
            <a:alphaModFix/>
          </a:blip>
          <a:srcRect/>
          <a:stretch/>
        </p:blipFill>
        <p:spPr>
          <a:xfrm>
            <a:off x="6096000" y="-14764"/>
            <a:ext cx="6096000" cy="4199651"/>
          </a:xfrm>
          <a:prstGeom prst="rect">
            <a:avLst/>
          </a:prstGeom>
          <a:noFill/>
          <a:ln>
            <a:noFill/>
          </a:ln>
        </p:spPr>
      </p:pic>
      <p:pic>
        <p:nvPicPr>
          <p:cNvPr id="1104" name="Google Shape;1104;p147"/>
          <p:cNvPicPr preferRelativeResize="0"/>
          <p:nvPr/>
        </p:nvPicPr>
        <p:blipFill rotWithShape="1">
          <a:blip r:embed="rId6">
            <a:alphaModFix/>
          </a:blip>
          <a:srcRect/>
          <a:stretch/>
        </p:blipFill>
        <p:spPr>
          <a:xfrm>
            <a:off x="6103868" y="3488015"/>
            <a:ext cx="6084754" cy="3429000"/>
          </a:xfrm>
          <a:prstGeom prst="rect">
            <a:avLst/>
          </a:prstGeom>
          <a:noFill/>
          <a:ln>
            <a:noFill/>
          </a:ln>
        </p:spPr>
      </p:pic>
      <p:sp>
        <p:nvSpPr>
          <p:cNvPr id="1105" name="Google Shape;1105;p147"/>
          <p:cNvSpPr/>
          <p:nvPr/>
        </p:nvSpPr>
        <p:spPr>
          <a:xfrm>
            <a:off x="1159929" y="2349473"/>
            <a:ext cx="9875520" cy="2159053"/>
          </a:xfrm>
          <a:prstGeom prst="rect">
            <a:avLst/>
          </a:prstGeom>
          <a:solidFill>
            <a:srgbClr val="BEDBEC"/>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06" name="Google Shape;1106;p147"/>
          <p:cNvSpPr/>
          <p:nvPr/>
        </p:nvSpPr>
        <p:spPr>
          <a:xfrm>
            <a:off x="0" y="6670794"/>
            <a:ext cx="12192000" cy="246221"/>
          </a:xfrm>
          <a:prstGeom prst="rect">
            <a:avLst/>
          </a:prstGeom>
          <a:solidFill>
            <a:srgbClr val="283F7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07" name="Google Shape;1107;p147"/>
          <p:cNvSpPr txBox="1"/>
          <p:nvPr/>
        </p:nvSpPr>
        <p:spPr>
          <a:xfrm>
            <a:off x="923544" y="6682816"/>
            <a:ext cx="958835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900"/>
              <a:buFont typeface="Century Gothic"/>
              <a:buNone/>
            </a:pPr>
            <a:r>
              <a:rPr lang="en-US" sz="900" b="0" i="0" u="none" strike="noStrike" cap="none">
                <a:solidFill>
                  <a:srgbClr val="FFFFFF"/>
                </a:solidFill>
                <a:latin typeface="Century Gothic"/>
                <a:ea typeface="Century Gothic"/>
                <a:cs typeface="Century Gothic"/>
                <a:sym typeface="Century Gothic"/>
              </a:rPr>
              <a:t>Photo sources: www.discoveravalon.life/best-skiing-western-north-carolina/ , www.visittucson.org/things-to-do/adventure-sports/rock-climbing,  People Images/iStock</a:t>
            </a:r>
            <a:endParaRPr/>
          </a:p>
        </p:txBody>
      </p:sp>
      <p:sp>
        <p:nvSpPr>
          <p:cNvPr id="1108" name="Google Shape;1108;p147"/>
          <p:cNvSpPr txBox="1"/>
          <p:nvPr/>
        </p:nvSpPr>
        <p:spPr>
          <a:xfrm>
            <a:off x="1297088" y="2675242"/>
            <a:ext cx="3974599" cy="1499447"/>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283F74"/>
              </a:buClr>
              <a:buSzPts val="3600"/>
              <a:buFont typeface="Arial"/>
              <a:buNone/>
            </a:pPr>
            <a:r>
              <a:rPr lang="en-US" sz="3600" b="1" i="0" u="sng" strike="noStrike" cap="none">
                <a:solidFill>
                  <a:srgbClr val="283F74"/>
                </a:solidFill>
                <a:latin typeface="Arial"/>
                <a:ea typeface="Arial"/>
                <a:cs typeface="Arial"/>
                <a:sym typeface="Arial"/>
              </a:rPr>
              <a:t>What is stress?</a:t>
            </a:r>
            <a:endParaRPr/>
          </a:p>
          <a:p>
            <a:pPr marL="0" marR="0" lvl="0" indent="0" algn="l" rtl="0">
              <a:lnSpc>
                <a:spcPct val="90000"/>
              </a:lnSpc>
              <a:spcBef>
                <a:spcPts val="0"/>
              </a:spcBef>
              <a:spcAft>
                <a:spcPts val="0"/>
              </a:spcAft>
              <a:buClr>
                <a:schemeClr val="dk1"/>
              </a:buClr>
              <a:buSzPts val="3600"/>
              <a:buFont typeface="Calibri"/>
              <a:buNone/>
            </a:pPr>
            <a:endParaRPr sz="3600" b="1" i="0" u="sng" strike="noStrike" cap="none">
              <a:solidFill>
                <a:srgbClr val="283F74"/>
              </a:solidFill>
              <a:latin typeface="Arial"/>
              <a:ea typeface="Arial"/>
              <a:cs typeface="Arial"/>
              <a:sym typeface="Arial"/>
            </a:endParaRPr>
          </a:p>
          <a:p>
            <a:pPr marL="0" marR="0" lvl="0" indent="0" algn="l" rtl="0">
              <a:lnSpc>
                <a:spcPct val="90000"/>
              </a:lnSpc>
              <a:spcBef>
                <a:spcPts val="0"/>
              </a:spcBef>
              <a:spcAft>
                <a:spcPts val="0"/>
              </a:spcAft>
              <a:buClr>
                <a:srgbClr val="283F74"/>
              </a:buClr>
              <a:buSzPts val="3600"/>
              <a:buFont typeface="Arial"/>
              <a:buNone/>
            </a:pPr>
            <a:r>
              <a:rPr lang="en-US" sz="3600" b="1" i="0" u="sng" strike="noStrike" cap="none">
                <a:solidFill>
                  <a:srgbClr val="283F74"/>
                </a:solidFill>
                <a:latin typeface="Arial"/>
                <a:ea typeface="Arial"/>
                <a:cs typeface="Arial"/>
                <a:sym typeface="Arial"/>
              </a:rPr>
              <a:t>What is a stressor?</a:t>
            </a:r>
            <a:endParaRPr/>
          </a:p>
        </p:txBody>
      </p:sp>
      <p:sp>
        <p:nvSpPr>
          <p:cNvPr id="1109" name="Google Shape;1109;p147"/>
          <p:cNvSpPr/>
          <p:nvPr/>
        </p:nvSpPr>
        <p:spPr>
          <a:xfrm>
            <a:off x="5271687" y="2441703"/>
            <a:ext cx="5654040" cy="22467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83F74"/>
              </a:buClr>
              <a:buSzPts val="2000"/>
              <a:buFont typeface="Century Gothic"/>
              <a:buNone/>
            </a:pPr>
            <a:r>
              <a:rPr lang="en-US" sz="2000" b="0" i="0" u="none" strike="noStrike" cap="none">
                <a:solidFill>
                  <a:srgbClr val="283F74"/>
                </a:solidFill>
                <a:latin typeface="Century Gothic"/>
                <a:ea typeface="Century Gothic"/>
                <a:cs typeface="Century Gothic"/>
                <a:sym typeface="Century Gothic"/>
              </a:rPr>
              <a:t>A physiological reaction that prepares an individual to respond to a stressor.</a:t>
            </a:r>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283F7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283F74"/>
              </a:buClr>
              <a:buSzPts val="2000"/>
              <a:buFont typeface="Century Gothic"/>
              <a:buNone/>
            </a:pPr>
            <a:r>
              <a:rPr lang="en-US" sz="2000" b="0" i="0" u="none" strike="noStrike" cap="none">
                <a:solidFill>
                  <a:srgbClr val="283F74"/>
                </a:solidFill>
                <a:latin typeface="Century Gothic"/>
                <a:ea typeface="Century Gothic"/>
                <a:cs typeface="Century Gothic"/>
                <a:sym typeface="Century Gothic"/>
              </a:rPr>
              <a:t>The stressor is usually something that threatens the well-being or homeostasis (stable equilibrium) of the individual.</a:t>
            </a:r>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283F74"/>
              </a:solidFill>
              <a:latin typeface="Century Gothic"/>
              <a:ea typeface="Century Gothic"/>
              <a:cs typeface="Century Gothic"/>
              <a:sym typeface="Century Gothic"/>
            </a:endParaRPr>
          </a:p>
        </p:txBody>
      </p:sp>
      <p:sp>
        <p:nvSpPr>
          <p:cNvPr id="1110" name="Google Shape;1110;p147"/>
          <p:cNvSpPr txBox="1"/>
          <p:nvPr/>
        </p:nvSpPr>
        <p:spPr>
          <a:xfrm>
            <a:off x="10281479" y="6667426"/>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000"/>
              <a:buFont typeface="Calibri"/>
              <a:buNone/>
            </a:pPr>
            <a:r>
              <a:rPr lang="en-US" sz="1000" b="0" i="0" u="none" strike="noStrike" cap="none">
                <a:solidFill>
                  <a:srgbClr val="FFFFFF"/>
                </a:solidFill>
                <a:latin typeface="Calibri"/>
                <a:ea typeface="Calibri"/>
                <a:cs typeface="Calibri"/>
                <a:sym typeface="Calibri"/>
              </a:rPr>
              <a:t>©2020 Pure Edge, Inc.</a:t>
            </a:r>
            <a:endParaRPr/>
          </a:p>
        </p:txBody>
      </p:sp>
      <p:pic>
        <p:nvPicPr>
          <p:cNvPr id="1111" name="Google Shape;1111;p147"/>
          <p:cNvPicPr preferRelativeResize="0"/>
          <p:nvPr/>
        </p:nvPicPr>
        <p:blipFill rotWithShape="1">
          <a:blip r:embed="rId7">
            <a:alphaModFix/>
          </a:blip>
          <a:srcRect/>
          <a:stretch/>
        </p:blipFill>
        <p:spPr>
          <a:xfrm>
            <a:off x="11661766" y="6144427"/>
            <a:ext cx="408280" cy="408280"/>
          </a:xfrm>
          <a:prstGeom prst="rect">
            <a:avLst/>
          </a:prstGeom>
          <a:noFill/>
          <a:ln>
            <a:noFill/>
          </a:ln>
        </p:spPr>
      </p:pic>
      <p:sp>
        <p:nvSpPr>
          <p:cNvPr id="1112" name="Google Shape;1112;p14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1116"/>
        <p:cNvGrpSpPr/>
        <p:nvPr/>
      </p:nvGrpSpPr>
      <p:grpSpPr>
        <a:xfrm>
          <a:off x="0" y="0"/>
          <a:ext cx="0" cy="0"/>
          <a:chOff x="0" y="0"/>
          <a:chExt cx="0" cy="0"/>
        </a:xfrm>
      </p:grpSpPr>
      <p:sp>
        <p:nvSpPr>
          <p:cNvPr id="1117" name="Google Shape;1117;p148"/>
          <p:cNvSpPr txBox="1"/>
          <p:nvPr/>
        </p:nvSpPr>
        <p:spPr>
          <a:xfrm>
            <a:off x="5805765" y="1937295"/>
            <a:ext cx="6060141"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83F74"/>
              </a:buClr>
              <a:buSzPts val="4400"/>
              <a:buFont typeface="Century Gothic"/>
              <a:buNone/>
            </a:pPr>
            <a:r>
              <a:rPr lang="en-US" sz="4400" b="0" i="0" u="none" strike="noStrike" cap="none">
                <a:solidFill>
                  <a:srgbClr val="283F74"/>
                </a:solidFill>
                <a:latin typeface="Century Gothic"/>
                <a:ea typeface="Century Gothic"/>
                <a:cs typeface="Century Gothic"/>
                <a:sym typeface="Century Gothic"/>
              </a:rPr>
              <a:t>Where do you feel stress in your body? </a:t>
            </a:r>
            <a:endParaRPr sz="2800" b="0" i="0" u="none" strike="noStrike" cap="none">
              <a:solidFill>
                <a:srgbClr val="283F74"/>
              </a:solidFill>
              <a:latin typeface="Century Gothic"/>
              <a:ea typeface="Century Gothic"/>
              <a:cs typeface="Century Gothic"/>
              <a:sym typeface="Century Gothic"/>
            </a:endParaRPr>
          </a:p>
        </p:txBody>
      </p:sp>
      <p:sp>
        <p:nvSpPr>
          <p:cNvPr id="1118" name="Google Shape;1118;p148"/>
          <p:cNvSpPr txBox="1"/>
          <p:nvPr/>
        </p:nvSpPr>
        <p:spPr>
          <a:xfrm>
            <a:off x="0" y="305293"/>
            <a:ext cx="12192000" cy="825802"/>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283F74"/>
              </a:buClr>
              <a:buSzPts val="4000"/>
              <a:buFont typeface="Arial"/>
              <a:buNone/>
            </a:pPr>
            <a:r>
              <a:rPr lang="en-US" sz="4000" b="1" i="0" u="none" strike="noStrike" cap="none">
                <a:solidFill>
                  <a:srgbClr val="283F74"/>
                </a:solidFill>
                <a:latin typeface="Arial"/>
                <a:ea typeface="Arial"/>
                <a:cs typeface="Arial"/>
                <a:sym typeface="Arial"/>
              </a:rPr>
              <a:t>Engaging Activity: </a:t>
            </a:r>
            <a:r>
              <a:rPr lang="en-US" sz="4000" b="0" i="0" u="none" strike="noStrike" cap="none">
                <a:solidFill>
                  <a:srgbClr val="283F74"/>
                </a:solidFill>
                <a:latin typeface="Arial"/>
                <a:ea typeface="Arial"/>
                <a:cs typeface="Arial"/>
                <a:sym typeface="Arial"/>
              </a:rPr>
              <a:t>Think-Ink-Share</a:t>
            </a:r>
            <a:endParaRPr/>
          </a:p>
        </p:txBody>
      </p:sp>
      <p:sp>
        <p:nvSpPr>
          <p:cNvPr id="1119" name="Google Shape;1119;p148"/>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1120" name="Google Shape;1120;p148"/>
          <p:cNvPicPr preferRelativeResize="0"/>
          <p:nvPr/>
        </p:nvPicPr>
        <p:blipFill rotWithShape="1">
          <a:blip r:embed="rId3">
            <a:alphaModFix/>
          </a:blip>
          <a:srcRect/>
          <a:stretch/>
        </p:blipFill>
        <p:spPr>
          <a:xfrm>
            <a:off x="11661766" y="6144427"/>
            <a:ext cx="408280" cy="408280"/>
          </a:xfrm>
          <a:prstGeom prst="rect">
            <a:avLst/>
          </a:prstGeom>
          <a:noFill/>
          <a:ln>
            <a:noFill/>
          </a:ln>
        </p:spPr>
      </p:pic>
      <p:sp>
        <p:nvSpPr>
          <p:cNvPr id="1121" name="Google Shape;1121;p148"/>
          <p:cNvSpPr/>
          <p:nvPr/>
        </p:nvSpPr>
        <p:spPr>
          <a:xfrm>
            <a:off x="121953" y="6592296"/>
            <a:ext cx="1088703"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83F74"/>
              </a:buClr>
              <a:buSzPts val="800"/>
              <a:buFont typeface="Century Gothic"/>
              <a:buNone/>
            </a:pPr>
            <a:r>
              <a:rPr lang="en-US" sz="800" b="0" i="0" u="none" strike="noStrike" cap="none">
                <a:solidFill>
                  <a:srgbClr val="283F74"/>
                </a:solidFill>
                <a:latin typeface="Century Gothic"/>
                <a:ea typeface="Century Gothic"/>
                <a:cs typeface="Century Gothic"/>
                <a:sym typeface="Century Gothic"/>
              </a:rPr>
              <a:t>www.casel.org</a:t>
            </a:r>
            <a:endParaRPr sz="750" b="0" i="0" u="none" strike="noStrike" cap="none">
              <a:solidFill>
                <a:srgbClr val="283F74"/>
              </a:solidFill>
              <a:latin typeface="Arial"/>
              <a:ea typeface="Arial"/>
              <a:cs typeface="Arial"/>
              <a:sym typeface="Arial"/>
            </a:endParaRPr>
          </a:p>
        </p:txBody>
      </p:sp>
      <p:pic>
        <p:nvPicPr>
          <p:cNvPr id="1122" name="Google Shape;1122;p148" descr="CASEL"/>
          <p:cNvPicPr preferRelativeResize="0"/>
          <p:nvPr/>
        </p:nvPicPr>
        <p:blipFill rotWithShape="1">
          <a:blip r:embed="rId4">
            <a:alphaModFix/>
          </a:blip>
          <a:srcRect t="455" r="63600"/>
          <a:stretch/>
        </p:blipFill>
        <p:spPr>
          <a:xfrm>
            <a:off x="121953" y="6259683"/>
            <a:ext cx="349495" cy="332613"/>
          </a:xfrm>
          <a:prstGeom prst="rect">
            <a:avLst/>
          </a:prstGeom>
          <a:noFill/>
          <a:ln>
            <a:noFill/>
          </a:ln>
        </p:spPr>
      </p:pic>
      <p:pic>
        <p:nvPicPr>
          <p:cNvPr id="1123" name="Google Shape;1123;p148" descr="A picture containing table, orange, sitting, small&#10;&#10;Description automatically generated"/>
          <p:cNvPicPr preferRelativeResize="0"/>
          <p:nvPr/>
        </p:nvPicPr>
        <p:blipFill rotWithShape="1">
          <a:blip r:embed="rId5">
            <a:alphaModFix/>
          </a:blip>
          <a:srcRect/>
          <a:stretch/>
        </p:blipFill>
        <p:spPr>
          <a:xfrm>
            <a:off x="666304" y="1537292"/>
            <a:ext cx="4500211" cy="4175567"/>
          </a:xfrm>
          <a:prstGeom prst="rect">
            <a:avLst/>
          </a:prstGeom>
          <a:noFill/>
          <a:ln>
            <a:noFill/>
          </a:ln>
        </p:spPr>
      </p:pic>
      <p:sp>
        <p:nvSpPr>
          <p:cNvPr id="1124" name="Google Shape;1124;p148"/>
          <p:cNvSpPr txBox="1"/>
          <p:nvPr/>
        </p:nvSpPr>
        <p:spPr>
          <a:xfrm>
            <a:off x="4014070" y="6538914"/>
            <a:ext cx="416385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000"/>
              <a:buFont typeface="Century Gothic"/>
              <a:buNone/>
            </a:pPr>
            <a:r>
              <a:rPr lang="en-US" sz="1000" b="0" i="0" u="sng" strike="noStrike" cap="none">
                <a:solidFill>
                  <a:srgbClr val="283F74"/>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This Photo</a:t>
            </a:r>
            <a:r>
              <a:rPr lang="en-US" sz="1000" b="0" i="0" u="none" strike="noStrike" cap="none">
                <a:solidFill>
                  <a:srgbClr val="283F74"/>
                </a:solidFill>
                <a:latin typeface="Century Gothic"/>
                <a:ea typeface="Century Gothic"/>
                <a:cs typeface="Century Gothic"/>
                <a:sym typeface="Century Gothic"/>
              </a:rPr>
              <a:t> by Unknown Author is licensed under </a:t>
            </a:r>
            <a:r>
              <a:rPr lang="en-US" sz="1000" b="0" i="0" u="sng" strike="noStrike" cap="none">
                <a:solidFill>
                  <a:srgbClr val="283F74"/>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CC BY-NC-ND</a:t>
            </a:r>
            <a:endParaRPr sz="1000" b="0" i="0" u="none" strike="noStrike" cap="none">
              <a:solidFill>
                <a:srgbClr val="283F74"/>
              </a:solidFill>
              <a:latin typeface="Century Gothic"/>
              <a:ea typeface="Century Gothic"/>
              <a:cs typeface="Century Gothic"/>
              <a:sym typeface="Century Gothic"/>
            </a:endParaRPr>
          </a:p>
        </p:txBody>
      </p:sp>
      <p:sp>
        <p:nvSpPr>
          <p:cNvPr id="1125" name="Google Shape;1125;p148"/>
          <p:cNvSpPr txBox="1"/>
          <p:nvPr/>
        </p:nvSpPr>
        <p:spPr>
          <a:xfrm>
            <a:off x="5805765" y="3909300"/>
            <a:ext cx="6060141"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83F74"/>
              </a:buClr>
              <a:buSzPts val="4400"/>
              <a:buFont typeface="Century Gothic"/>
              <a:buNone/>
            </a:pPr>
            <a:r>
              <a:rPr lang="en-US" sz="4400" b="0" i="0" u="none" strike="noStrike" cap="none">
                <a:solidFill>
                  <a:srgbClr val="283F74"/>
                </a:solidFill>
                <a:latin typeface="Century Gothic"/>
                <a:ea typeface="Century Gothic"/>
                <a:cs typeface="Century Gothic"/>
                <a:sym typeface="Century Gothic"/>
              </a:rPr>
              <a:t>Where do you feel joy in your body? </a:t>
            </a:r>
            <a:endParaRPr sz="2800" b="0" i="0" u="none" strike="noStrike" cap="none">
              <a:solidFill>
                <a:srgbClr val="283F74"/>
              </a:solidFill>
              <a:latin typeface="Century Gothic"/>
              <a:ea typeface="Century Gothic"/>
              <a:cs typeface="Century Gothic"/>
              <a:sym typeface="Century Gothic"/>
            </a:endParaRPr>
          </a:p>
        </p:txBody>
      </p:sp>
      <p:sp>
        <p:nvSpPr>
          <p:cNvPr id="1126" name="Google Shape;1126;p14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16</a:t>
            </a:fld>
            <a:endParaRPr sz="1200" b="0" i="0" u="none" strike="noStrike" cap="none">
              <a:solidFill>
                <a:srgbClr val="888888"/>
              </a:solidFill>
              <a:latin typeface="Calibri"/>
              <a:ea typeface="Calibri"/>
              <a:cs typeface="Calibri"/>
              <a:sym typeface="Calibri"/>
            </a:endParaRPr>
          </a:p>
        </p:txBody>
      </p:sp>
      <p:pic>
        <p:nvPicPr>
          <p:cNvPr id="1127" name="Google Shape;1127;p148" descr="https://d30y9cdsu7xlg0.cloudfront.net/png/475574-200.png"/>
          <p:cNvPicPr preferRelativeResize="0"/>
          <p:nvPr/>
        </p:nvPicPr>
        <p:blipFill rotWithShape="1">
          <a:blip r:embed="rId8">
            <a:alphaModFix/>
          </a:blip>
          <a:srcRect/>
          <a:stretch/>
        </p:blipFill>
        <p:spPr>
          <a:xfrm>
            <a:off x="97134" y="116541"/>
            <a:ext cx="1309592" cy="13095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17"/>
                                        </p:tgtEl>
                                        <p:attrNameLst>
                                          <p:attrName>ppt_y</p:attrName>
                                        </p:attrNameLst>
                                      </p:cBhvr>
                                      <p:tavLst>
                                        <p:tav tm="0">
                                          <p:val>
                                            <p:strVal val="#ppt_y"/>
                                          </p:val>
                                        </p:tav>
                                        <p:tav tm="100000">
                                          <p:val>
                                            <p:strVal val="#ppt_y+1"/>
                                          </p:val>
                                        </p:tav>
                                      </p:tavLst>
                                    </p:anim>
                                    <p:set>
                                      <p:cBhvr>
                                        <p:cTn id="7" dur="1" fill="hold">
                                          <p:stCondLst>
                                            <p:cond delay="500"/>
                                          </p:stCondLst>
                                        </p:cTn>
                                        <p:tgtEl>
                                          <p:spTgt spid="11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25"/>
                                        </p:tgtEl>
                                        <p:attrNameLst>
                                          <p:attrName>style.visibility</p:attrName>
                                        </p:attrNameLst>
                                      </p:cBhvr>
                                      <p:to>
                                        <p:strVal val="visible"/>
                                      </p:to>
                                    </p:set>
                                    <p:anim calcmode="lin" valueType="num">
                                      <p:cBhvr additive="base">
                                        <p:cTn id="12" dur="500"/>
                                        <p:tgtEl>
                                          <p:spTgt spid="11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1132"/>
        <p:cNvGrpSpPr/>
        <p:nvPr/>
      </p:nvGrpSpPr>
      <p:grpSpPr>
        <a:xfrm>
          <a:off x="0" y="0"/>
          <a:ext cx="0" cy="0"/>
          <a:chOff x="0" y="0"/>
          <a:chExt cx="0" cy="0"/>
        </a:xfrm>
      </p:grpSpPr>
      <p:sp>
        <p:nvSpPr>
          <p:cNvPr id="1133" name="Google Shape;1133;p149"/>
          <p:cNvSpPr/>
          <p:nvPr/>
        </p:nvSpPr>
        <p:spPr>
          <a:xfrm>
            <a:off x="771544" y="723521"/>
            <a:ext cx="11201366" cy="4824589"/>
          </a:xfrm>
          <a:prstGeom prst="curvedDownArrow">
            <a:avLst>
              <a:gd name="adj1" fmla="val 25000"/>
              <a:gd name="adj2" fmla="val 50000"/>
              <a:gd name="adj3" fmla="val 25000"/>
            </a:avLst>
          </a:prstGeom>
          <a:solidFill>
            <a:srgbClr val="AEABAB"/>
          </a:solidFill>
          <a:ln w="12700" cap="flat" cmpd="sng">
            <a:solidFill>
              <a:srgbClr val="31538F"/>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134" name="Google Shape;1134;p149"/>
          <p:cNvSpPr/>
          <p:nvPr/>
        </p:nvSpPr>
        <p:spPr>
          <a:xfrm>
            <a:off x="4130755" y="6405201"/>
            <a:ext cx="4677216" cy="4001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83F74"/>
              </a:buClr>
              <a:buSzPts val="1000"/>
              <a:buFont typeface="Century Gothic"/>
              <a:buNone/>
            </a:pPr>
            <a:r>
              <a:rPr lang="en-US" sz="1000" b="0" i="0" u="none" strike="noStrike" cap="none">
                <a:solidFill>
                  <a:srgbClr val="283F74"/>
                </a:solidFill>
                <a:latin typeface="Century Gothic"/>
                <a:ea typeface="Century Gothic"/>
                <a:cs typeface="Century Gothic"/>
                <a:sym typeface="Century Gothic"/>
              </a:rPr>
              <a:t>Marc Brackett, PhD  Yale Center for Emotional Intelligence</a:t>
            </a:r>
            <a:endParaRPr/>
          </a:p>
          <a:p>
            <a:pPr marL="0" marR="0" lvl="0" indent="0" algn="ctr" rtl="0">
              <a:lnSpc>
                <a:spcPct val="100000"/>
              </a:lnSpc>
              <a:spcBef>
                <a:spcPts val="0"/>
              </a:spcBef>
              <a:spcAft>
                <a:spcPts val="0"/>
              </a:spcAft>
              <a:buClr>
                <a:srgbClr val="283F74"/>
              </a:buClr>
              <a:buSzPts val="1000"/>
              <a:buFont typeface="Century Gothic"/>
              <a:buNone/>
            </a:pPr>
            <a:r>
              <a:rPr lang="en-US" sz="1000" b="0" i="0" u="none" strike="noStrike" cap="none">
                <a:solidFill>
                  <a:srgbClr val="283F74"/>
                </a:solidFill>
                <a:latin typeface="Century Gothic"/>
                <a:ea typeface="Century Gothic"/>
                <a:cs typeface="Century Gothic"/>
                <a:sym typeface="Century Gothic"/>
              </a:rPr>
              <a:t>Victor Carrion, MD Stanford School of Medicine</a:t>
            </a:r>
            <a:endParaRPr/>
          </a:p>
        </p:txBody>
      </p:sp>
      <p:sp>
        <p:nvSpPr>
          <p:cNvPr id="1135" name="Google Shape;1135;p149"/>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1136" name="Google Shape;1136;p149"/>
          <p:cNvPicPr preferRelativeResize="0"/>
          <p:nvPr/>
        </p:nvPicPr>
        <p:blipFill rotWithShape="1">
          <a:blip r:embed="rId3">
            <a:alphaModFix/>
          </a:blip>
          <a:srcRect/>
          <a:stretch/>
        </p:blipFill>
        <p:spPr>
          <a:xfrm>
            <a:off x="11661766" y="6144427"/>
            <a:ext cx="408280" cy="408280"/>
          </a:xfrm>
          <a:prstGeom prst="rect">
            <a:avLst/>
          </a:prstGeom>
          <a:noFill/>
          <a:ln>
            <a:noFill/>
          </a:ln>
        </p:spPr>
      </p:pic>
      <p:sp>
        <p:nvSpPr>
          <p:cNvPr id="1137" name="Google Shape;1137;p149"/>
          <p:cNvSpPr txBox="1"/>
          <p:nvPr/>
        </p:nvSpPr>
        <p:spPr>
          <a:xfrm>
            <a:off x="440804" y="1491264"/>
            <a:ext cx="5416904" cy="646331"/>
          </a:xfrm>
          <a:prstGeom prst="rect">
            <a:avLst/>
          </a:prstGeom>
          <a:solidFill>
            <a:srgbClr val="FFFFA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83F74"/>
              </a:buClr>
              <a:buSzPts val="3600"/>
              <a:buFont typeface="Century Gothic"/>
              <a:buNone/>
            </a:pPr>
            <a:r>
              <a:rPr lang="en-US" sz="3600" b="1" i="0" u="none" strike="noStrike" cap="none">
                <a:solidFill>
                  <a:srgbClr val="283F74"/>
                </a:solidFill>
                <a:latin typeface="Century Gothic"/>
                <a:ea typeface="Century Gothic"/>
                <a:cs typeface="Century Gothic"/>
                <a:sym typeface="Century Gothic"/>
              </a:rPr>
              <a:t>Benefits</a:t>
            </a:r>
            <a:endParaRPr/>
          </a:p>
        </p:txBody>
      </p:sp>
      <p:sp>
        <p:nvSpPr>
          <p:cNvPr id="1138" name="Google Shape;1138;p149"/>
          <p:cNvSpPr txBox="1"/>
          <p:nvPr/>
        </p:nvSpPr>
        <p:spPr>
          <a:xfrm>
            <a:off x="440804" y="2414594"/>
            <a:ext cx="5416904" cy="2877711"/>
          </a:xfrm>
          <a:prstGeom prst="rect">
            <a:avLst/>
          </a:prstGeom>
          <a:solidFill>
            <a:srgbClr val="FFFFA5"/>
          </a:solidFill>
          <a:ln>
            <a:noFill/>
          </a:ln>
        </p:spPr>
        <p:txBody>
          <a:bodyPr spcFirstLastPara="1" wrap="square" lIns="91425" tIns="45700" rIns="91425" bIns="45700" anchor="t" anchorCtr="0">
            <a:spAutoFit/>
          </a:bodyPr>
          <a:lstStyle/>
          <a:p>
            <a:pPr marL="571500" marR="0" lvl="0" indent="-495300" algn="l" rtl="0">
              <a:lnSpc>
                <a:spcPct val="100000"/>
              </a:lnSpc>
              <a:spcBef>
                <a:spcPts val="0"/>
              </a:spcBef>
              <a:spcAft>
                <a:spcPts val="0"/>
              </a:spcAft>
              <a:buClr>
                <a:schemeClr val="dk1"/>
              </a:buClr>
              <a:buSzPts val="1200"/>
              <a:buFont typeface="Noto Sans Symbols"/>
              <a:buNone/>
            </a:pPr>
            <a:endParaRPr sz="1200" b="1" i="0" u="none" strike="noStrike" cap="none">
              <a:solidFill>
                <a:srgbClr val="283F74"/>
              </a:solidFill>
              <a:latin typeface="Century Gothic"/>
              <a:ea typeface="Century Gothic"/>
              <a:cs typeface="Century Gothic"/>
              <a:sym typeface="Century Gothic"/>
            </a:endParaRPr>
          </a:p>
          <a:p>
            <a:pPr marL="571500" marR="0" lvl="0" indent="-571500" algn="l" rtl="0">
              <a:lnSpc>
                <a:spcPct val="100000"/>
              </a:lnSpc>
              <a:spcBef>
                <a:spcPts val="1200"/>
              </a:spcBef>
              <a:spcAft>
                <a:spcPts val="0"/>
              </a:spcAft>
              <a:buClr>
                <a:srgbClr val="283F74"/>
              </a:buClr>
              <a:buSzPts val="2800"/>
              <a:buFont typeface="Noto Sans Symbols"/>
              <a:buChar char="❖"/>
            </a:pPr>
            <a:r>
              <a:rPr lang="en-US" sz="2800" b="1" i="0" u="none" strike="noStrike" cap="none">
                <a:solidFill>
                  <a:srgbClr val="283F74"/>
                </a:solidFill>
                <a:latin typeface="Century Gothic"/>
                <a:ea typeface="Century Gothic"/>
                <a:cs typeface="Century Gothic"/>
                <a:sym typeface="Century Gothic"/>
              </a:rPr>
              <a:t>Positive challenge</a:t>
            </a:r>
            <a:endParaRPr/>
          </a:p>
          <a:p>
            <a:pPr marL="571500" marR="0" lvl="0" indent="-571500" algn="l" rtl="0">
              <a:lnSpc>
                <a:spcPct val="100000"/>
              </a:lnSpc>
              <a:spcBef>
                <a:spcPts val="1200"/>
              </a:spcBef>
              <a:spcAft>
                <a:spcPts val="0"/>
              </a:spcAft>
              <a:buClr>
                <a:srgbClr val="283F74"/>
              </a:buClr>
              <a:buSzPts val="2800"/>
              <a:buFont typeface="Noto Sans Symbols"/>
              <a:buChar char="❖"/>
            </a:pPr>
            <a:r>
              <a:rPr lang="en-US" sz="2800" b="1" i="0" u="none" strike="noStrike" cap="none">
                <a:solidFill>
                  <a:srgbClr val="283F74"/>
                </a:solidFill>
                <a:latin typeface="Century Gothic"/>
                <a:ea typeface="Century Gothic"/>
                <a:cs typeface="Century Gothic"/>
                <a:sym typeface="Century Gothic"/>
              </a:rPr>
              <a:t>Motivates us to take action</a:t>
            </a:r>
            <a:endParaRPr/>
          </a:p>
          <a:p>
            <a:pPr marL="571500" marR="0" lvl="0" indent="-571500" algn="l" rtl="0">
              <a:lnSpc>
                <a:spcPct val="100000"/>
              </a:lnSpc>
              <a:spcBef>
                <a:spcPts val="1200"/>
              </a:spcBef>
              <a:spcAft>
                <a:spcPts val="0"/>
              </a:spcAft>
              <a:buClr>
                <a:srgbClr val="283F74"/>
              </a:buClr>
              <a:buSzPts val="2800"/>
              <a:buFont typeface="Noto Sans Symbols"/>
              <a:buChar char="❖"/>
            </a:pPr>
            <a:r>
              <a:rPr lang="en-US" sz="2800" b="1" i="0" u="none" strike="noStrike" cap="none">
                <a:solidFill>
                  <a:srgbClr val="283F74"/>
                </a:solidFill>
                <a:latin typeface="Century Gothic"/>
                <a:ea typeface="Century Gothic"/>
                <a:cs typeface="Century Gothic"/>
                <a:sym typeface="Century Gothic"/>
              </a:rPr>
              <a:t>Promotes well-being</a:t>
            </a:r>
            <a:endParaRPr/>
          </a:p>
          <a:p>
            <a:pPr marL="571500" marR="0" lvl="0" indent="-571500" algn="l" rtl="0">
              <a:lnSpc>
                <a:spcPct val="100000"/>
              </a:lnSpc>
              <a:spcBef>
                <a:spcPts val="1200"/>
              </a:spcBef>
              <a:spcAft>
                <a:spcPts val="0"/>
              </a:spcAft>
              <a:buClr>
                <a:srgbClr val="283F74"/>
              </a:buClr>
              <a:buSzPts val="2800"/>
              <a:buFont typeface="Noto Sans Symbols"/>
              <a:buChar char="❖"/>
            </a:pPr>
            <a:r>
              <a:rPr lang="en-US" sz="2800" b="1" i="0" u="none" strike="noStrike" cap="none">
                <a:solidFill>
                  <a:srgbClr val="283F74"/>
                </a:solidFill>
                <a:latin typeface="Century Gothic"/>
                <a:ea typeface="Century Gothic"/>
                <a:cs typeface="Century Gothic"/>
                <a:sym typeface="Century Gothic"/>
              </a:rPr>
              <a:t>Enhances performance</a:t>
            </a:r>
            <a:endParaRPr/>
          </a:p>
          <a:p>
            <a:pPr marL="571500" marR="0" lvl="0" indent="-495300" algn="l" rtl="0">
              <a:lnSpc>
                <a:spcPct val="100000"/>
              </a:lnSpc>
              <a:spcBef>
                <a:spcPts val="600"/>
              </a:spcBef>
              <a:spcAft>
                <a:spcPts val="0"/>
              </a:spcAft>
              <a:buClr>
                <a:schemeClr val="dk1"/>
              </a:buClr>
              <a:buSzPts val="1200"/>
              <a:buFont typeface="Noto Sans Symbols"/>
              <a:buNone/>
            </a:pPr>
            <a:endParaRPr sz="1200" b="1" i="0" u="none" strike="noStrike" cap="none">
              <a:solidFill>
                <a:srgbClr val="283F74"/>
              </a:solidFill>
              <a:latin typeface="Century Gothic"/>
              <a:ea typeface="Century Gothic"/>
              <a:cs typeface="Century Gothic"/>
              <a:sym typeface="Century Gothic"/>
            </a:endParaRPr>
          </a:p>
        </p:txBody>
      </p:sp>
      <p:sp>
        <p:nvSpPr>
          <p:cNvPr id="1139" name="Google Shape;1139;p149"/>
          <p:cNvSpPr txBox="1"/>
          <p:nvPr/>
        </p:nvSpPr>
        <p:spPr>
          <a:xfrm>
            <a:off x="6334294" y="2409335"/>
            <a:ext cx="5416904" cy="2859036"/>
          </a:xfrm>
          <a:prstGeom prst="rect">
            <a:avLst/>
          </a:prstGeom>
          <a:solidFill>
            <a:srgbClr val="FF3C27">
              <a:alpha val="72941"/>
            </a:srgbClr>
          </a:solidFill>
          <a:ln>
            <a:noFill/>
          </a:ln>
        </p:spPr>
        <p:txBody>
          <a:bodyPr spcFirstLastPara="1" wrap="square" lIns="91425" tIns="45700" rIns="91425" bIns="45700" anchor="t" anchorCtr="0">
            <a:normAutofit/>
          </a:bodyPr>
          <a:lstStyle/>
          <a:p>
            <a:pPr marL="285750" marR="0" lvl="0" indent="-209550" algn="l" rtl="0">
              <a:lnSpc>
                <a:spcPct val="100000"/>
              </a:lnSpc>
              <a:spcBef>
                <a:spcPts val="0"/>
              </a:spcBef>
              <a:spcAft>
                <a:spcPts val="0"/>
              </a:spcAft>
              <a:buClr>
                <a:srgbClr val="283F74"/>
              </a:buClr>
              <a:buSzPts val="1200"/>
              <a:buFont typeface="Arial"/>
              <a:buNone/>
            </a:pPr>
            <a:endParaRPr sz="1200" b="0" i="0" u="none" strike="noStrike" cap="none">
              <a:solidFill>
                <a:srgbClr val="283F74"/>
              </a:solidFill>
              <a:latin typeface="Century Gothic"/>
              <a:ea typeface="Century Gothic"/>
              <a:cs typeface="Century Gothic"/>
              <a:sym typeface="Century Gothic"/>
            </a:endParaRPr>
          </a:p>
          <a:p>
            <a:pPr marL="571500" marR="0" lvl="0" indent="-571500" algn="l" rtl="0">
              <a:lnSpc>
                <a:spcPct val="100000"/>
              </a:lnSpc>
              <a:spcBef>
                <a:spcPts val="1200"/>
              </a:spcBef>
              <a:spcAft>
                <a:spcPts val="0"/>
              </a:spcAft>
              <a:buClr>
                <a:srgbClr val="283F74"/>
              </a:buClr>
              <a:buSzPts val="2800"/>
              <a:buFont typeface="Noto Sans Symbols"/>
              <a:buChar char="❖"/>
            </a:pPr>
            <a:r>
              <a:rPr lang="en-US" sz="2800" b="1" i="0" u="none" strike="noStrike" cap="none">
                <a:solidFill>
                  <a:srgbClr val="283F74"/>
                </a:solidFill>
                <a:latin typeface="Century Gothic"/>
                <a:ea typeface="Century Gothic"/>
                <a:cs typeface="Century Gothic"/>
                <a:sym typeface="Century Gothic"/>
              </a:rPr>
              <a:t>No relief in sight</a:t>
            </a:r>
            <a:endParaRPr/>
          </a:p>
          <a:p>
            <a:pPr marL="571500" marR="0" lvl="0" indent="-571500" algn="l" rtl="0">
              <a:lnSpc>
                <a:spcPct val="100000"/>
              </a:lnSpc>
              <a:spcBef>
                <a:spcPts val="1200"/>
              </a:spcBef>
              <a:spcAft>
                <a:spcPts val="0"/>
              </a:spcAft>
              <a:buClr>
                <a:srgbClr val="283F74"/>
              </a:buClr>
              <a:buSzPts val="2800"/>
              <a:buFont typeface="Noto Sans Symbols"/>
              <a:buChar char="❖"/>
            </a:pPr>
            <a:r>
              <a:rPr lang="en-US" sz="2800" b="1" i="0" u="none" strike="noStrike" cap="none">
                <a:solidFill>
                  <a:srgbClr val="283F74"/>
                </a:solidFill>
                <a:latin typeface="Century Gothic"/>
                <a:ea typeface="Century Gothic"/>
                <a:cs typeface="Century Gothic"/>
                <a:sym typeface="Century Gothic"/>
              </a:rPr>
              <a:t>Makes us physically sick</a:t>
            </a:r>
            <a:endParaRPr/>
          </a:p>
          <a:p>
            <a:pPr marL="571500" marR="0" lvl="0" indent="-571500" algn="l" rtl="0">
              <a:lnSpc>
                <a:spcPct val="100000"/>
              </a:lnSpc>
              <a:spcBef>
                <a:spcPts val="1200"/>
              </a:spcBef>
              <a:spcAft>
                <a:spcPts val="0"/>
              </a:spcAft>
              <a:buClr>
                <a:srgbClr val="283F74"/>
              </a:buClr>
              <a:buSzPts val="2800"/>
              <a:buFont typeface="Noto Sans Symbols"/>
              <a:buChar char="❖"/>
            </a:pPr>
            <a:r>
              <a:rPr lang="en-US" sz="2800" b="1" i="0" u="none" strike="noStrike" cap="none">
                <a:solidFill>
                  <a:srgbClr val="283F74"/>
                </a:solidFill>
                <a:latin typeface="Century Gothic"/>
                <a:ea typeface="Century Gothic"/>
                <a:cs typeface="Century Gothic"/>
                <a:sym typeface="Century Gothic"/>
              </a:rPr>
              <a:t>Weakens immune system</a:t>
            </a:r>
            <a:endParaRPr/>
          </a:p>
          <a:p>
            <a:pPr marL="571500" marR="0" lvl="0" indent="-571500" algn="l" rtl="0">
              <a:lnSpc>
                <a:spcPct val="100000"/>
              </a:lnSpc>
              <a:spcBef>
                <a:spcPts val="1200"/>
              </a:spcBef>
              <a:spcAft>
                <a:spcPts val="0"/>
              </a:spcAft>
              <a:buClr>
                <a:srgbClr val="283F74"/>
              </a:buClr>
              <a:buSzPts val="2800"/>
              <a:buFont typeface="Noto Sans Symbols"/>
              <a:buChar char="❖"/>
            </a:pPr>
            <a:r>
              <a:rPr lang="en-US" sz="2800" b="1" i="0" u="none" strike="noStrike" cap="none">
                <a:solidFill>
                  <a:srgbClr val="283F74"/>
                </a:solidFill>
                <a:latin typeface="Century Gothic"/>
                <a:ea typeface="Century Gothic"/>
                <a:cs typeface="Century Gothic"/>
                <a:sym typeface="Century Gothic"/>
              </a:rPr>
              <a:t>Impairs performance</a:t>
            </a:r>
            <a:endParaRPr/>
          </a:p>
          <a:p>
            <a:pPr marL="571500" marR="0" lvl="0" indent="-495300" algn="l" rtl="0">
              <a:lnSpc>
                <a:spcPct val="100000"/>
              </a:lnSpc>
              <a:spcBef>
                <a:spcPts val="1200"/>
              </a:spcBef>
              <a:spcAft>
                <a:spcPts val="0"/>
              </a:spcAft>
              <a:buClr>
                <a:srgbClr val="283F74"/>
              </a:buClr>
              <a:buSzPts val="1200"/>
              <a:buFont typeface="Noto Sans Symbols"/>
              <a:buNone/>
            </a:pPr>
            <a:endParaRPr sz="1200" b="1" i="0" u="none" strike="noStrike" cap="none">
              <a:solidFill>
                <a:srgbClr val="283F74"/>
              </a:solidFill>
              <a:latin typeface="Century Gothic"/>
              <a:ea typeface="Century Gothic"/>
              <a:cs typeface="Century Gothic"/>
              <a:sym typeface="Century Gothic"/>
            </a:endParaRPr>
          </a:p>
          <a:p>
            <a:pPr marL="285750" marR="0" lvl="0" indent="-107950" algn="l" rtl="0">
              <a:lnSpc>
                <a:spcPct val="90000"/>
              </a:lnSpc>
              <a:spcBef>
                <a:spcPts val="1600"/>
              </a:spcBef>
              <a:spcAft>
                <a:spcPts val="0"/>
              </a:spcAft>
              <a:buClr>
                <a:srgbClr val="283F74"/>
              </a:buClr>
              <a:buSzPts val="2800"/>
              <a:buFont typeface="Arial"/>
              <a:buNone/>
            </a:pPr>
            <a:endParaRPr sz="2800" b="0" i="0" u="none" strike="noStrike" cap="none">
              <a:solidFill>
                <a:srgbClr val="283F74"/>
              </a:solidFill>
              <a:latin typeface="Century Gothic"/>
              <a:ea typeface="Century Gothic"/>
              <a:cs typeface="Century Gothic"/>
              <a:sym typeface="Century Gothic"/>
            </a:endParaRPr>
          </a:p>
        </p:txBody>
      </p:sp>
      <p:sp>
        <p:nvSpPr>
          <p:cNvPr id="1140" name="Google Shape;1140;p149"/>
          <p:cNvSpPr txBox="1"/>
          <p:nvPr/>
        </p:nvSpPr>
        <p:spPr>
          <a:xfrm>
            <a:off x="6334294" y="1514314"/>
            <a:ext cx="5416904" cy="646331"/>
          </a:xfrm>
          <a:prstGeom prst="rect">
            <a:avLst/>
          </a:prstGeom>
          <a:solidFill>
            <a:srgbClr val="FF3C27">
              <a:alpha val="74117"/>
            </a:srgbClr>
          </a:solid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283F74"/>
              </a:buClr>
              <a:buSzPts val="3600"/>
              <a:buFont typeface="Arial"/>
              <a:buNone/>
            </a:pPr>
            <a:r>
              <a:rPr lang="en-US" sz="3600" b="1" i="0" u="none" strike="noStrike" cap="none">
                <a:solidFill>
                  <a:srgbClr val="283F74"/>
                </a:solidFill>
                <a:latin typeface="Century Gothic"/>
                <a:ea typeface="Century Gothic"/>
                <a:cs typeface="Century Gothic"/>
                <a:sym typeface="Century Gothic"/>
              </a:rPr>
              <a:t>Detriments</a:t>
            </a:r>
            <a:endParaRPr/>
          </a:p>
        </p:txBody>
      </p:sp>
      <p:sp>
        <p:nvSpPr>
          <p:cNvPr id="1141" name="Google Shape;1141;p14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grpSp>
        <p:nvGrpSpPr>
          <p:cNvPr id="1142" name="Google Shape;1142;p149"/>
          <p:cNvGrpSpPr/>
          <p:nvPr/>
        </p:nvGrpSpPr>
        <p:grpSpPr>
          <a:xfrm>
            <a:off x="121954" y="6147634"/>
            <a:ext cx="1004047" cy="411456"/>
            <a:chOff x="8493013" y="2824283"/>
            <a:chExt cx="1559868" cy="736501"/>
          </a:xfrm>
        </p:grpSpPr>
        <p:sp>
          <p:nvSpPr>
            <p:cNvPr id="1143" name="Google Shape;1143;p149"/>
            <p:cNvSpPr/>
            <p:nvPr/>
          </p:nvSpPr>
          <p:spPr>
            <a:xfrm>
              <a:off x="9341766" y="2824283"/>
              <a:ext cx="711116" cy="736501"/>
            </a:xfrm>
            <a:prstGeom prst="ellipse">
              <a:avLst/>
            </a:prstGeom>
            <a:blipFill rotWithShape="1">
              <a:blip r:embed="rId4">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49"/>
            <p:cNvSpPr/>
            <p:nvPr/>
          </p:nvSpPr>
          <p:spPr>
            <a:xfrm>
              <a:off x="8493013" y="2824283"/>
              <a:ext cx="711116" cy="736500"/>
            </a:xfrm>
            <a:prstGeom prst="ellipse">
              <a:avLst/>
            </a:prstGeom>
            <a:blipFill rotWithShape="1">
              <a:blip r:embed="rId5">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5" name="Google Shape;1145;p149"/>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1150"/>
        <p:cNvGrpSpPr/>
        <p:nvPr/>
      </p:nvGrpSpPr>
      <p:grpSpPr>
        <a:xfrm>
          <a:off x="0" y="0"/>
          <a:ext cx="0" cy="0"/>
          <a:chOff x="0" y="0"/>
          <a:chExt cx="0" cy="0"/>
        </a:xfrm>
      </p:grpSpPr>
      <p:sp>
        <p:nvSpPr>
          <p:cNvPr id="1151" name="Google Shape;1151;p150"/>
          <p:cNvSpPr/>
          <p:nvPr/>
        </p:nvSpPr>
        <p:spPr>
          <a:xfrm>
            <a:off x="4818570" y="2711945"/>
            <a:ext cx="2554859" cy="3519702"/>
          </a:xfrm>
          <a:prstGeom prst="ellipse">
            <a:avLst/>
          </a:prstGeom>
          <a:solidFill>
            <a:srgbClr val="BEDB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152" name="Google Shape;1152;p150"/>
          <p:cNvSpPr/>
          <p:nvPr/>
        </p:nvSpPr>
        <p:spPr>
          <a:xfrm>
            <a:off x="4685328" y="6161364"/>
            <a:ext cx="3651885" cy="408280"/>
          </a:xfrm>
          <a:prstGeom prst="rect">
            <a:avLst/>
          </a:prstGeom>
          <a:solidFill>
            <a:srgbClr val="BEDB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153" name="Google Shape;1153;p150"/>
          <p:cNvSpPr/>
          <p:nvPr/>
        </p:nvSpPr>
        <p:spPr>
          <a:xfrm>
            <a:off x="1925781" y="341440"/>
            <a:ext cx="8340436" cy="807143"/>
          </a:xfrm>
          <a:prstGeom prst="rect">
            <a:avLst/>
          </a:prstGeom>
          <a:solidFill>
            <a:schemeClr val="lt1"/>
          </a:solidFill>
          <a:ln w="38100" cap="flat" cmpd="sng">
            <a:solidFill>
              <a:srgbClr val="263D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B0F0"/>
              </a:buClr>
              <a:buSzPts val="5400"/>
              <a:buFont typeface="Arial"/>
              <a:buNone/>
            </a:pPr>
            <a:r>
              <a:rPr lang="en-US" sz="5400" b="0" i="0" u="none" strike="noStrike" cap="none">
                <a:solidFill>
                  <a:srgbClr val="00B0F0"/>
                </a:solidFill>
                <a:latin typeface="Arial"/>
                <a:ea typeface="Arial"/>
                <a:cs typeface="Arial"/>
                <a:sym typeface="Arial"/>
              </a:rPr>
              <a:t>Stress Is Contagious</a:t>
            </a:r>
            <a:endParaRPr/>
          </a:p>
        </p:txBody>
      </p:sp>
      <p:sp>
        <p:nvSpPr>
          <p:cNvPr id="1154" name="Google Shape;1154;p150"/>
          <p:cNvSpPr txBox="1"/>
          <p:nvPr/>
        </p:nvSpPr>
        <p:spPr>
          <a:xfrm>
            <a:off x="6095999" y="2140074"/>
            <a:ext cx="436685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283F74"/>
                </a:solidFill>
                <a:latin typeface="Century Gothic"/>
                <a:ea typeface="Century Gothic"/>
                <a:cs typeface="Century Gothic"/>
                <a:sym typeface="Century Gothic"/>
              </a:rPr>
              <a:t>Higher cortisol levels were found in students whose teachers reported high levels of stress and burnout.</a:t>
            </a:r>
            <a:endParaRPr/>
          </a:p>
        </p:txBody>
      </p:sp>
      <p:sp>
        <p:nvSpPr>
          <p:cNvPr id="1155" name="Google Shape;1155;p150"/>
          <p:cNvSpPr/>
          <p:nvPr/>
        </p:nvSpPr>
        <p:spPr>
          <a:xfrm>
            <a:off x="3391128" y="6569644"/>
            <a:ext cx="540974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83F74"/>
              </a:buClr>
              <a:buSzPts val="1000"/>
              <a:buFont typeface="Century Gothic"/>
              <a:buNone/>
            </a:pPr>
            <a:r>
              <a:rPr lang="en-US" sz="1000" b="0" i="0" u="none" strike="noStrike" cap="none">
                <a:solidFill>
                  <a:srgbClr val="283F74"/>
                </a:solidFill>
                <a:latin typeface="Century Gothic"/>
                <a:ea typeface="Century Gothic"/>
                <a:cs typeface="Century Gothic"/>
                <a:sym typeface="Century Gothic"/>
              </a:rPr>
              <a:t>www.tricitynews.com/news/stress-is-contagious-education-leaders-told-1.24030014</a:t>
            </a:r>
            <a:endParaRPr/>
          </a:p>
          <a:p>
            <a:pPr marL="228600" marR="0" lvl="0" indent="-165100" algn="l" rtl="0">
              <a:lnSpc>
                <a:spcPct val="100000"/>
              </a:lnSpc>
              <a:spcBef>
                <a:spcPts val="0"/>
              </a:spcBef>
              <a:spcAft>
                <a:spcPts val="0"/>
              </a:spcAft>
              <a:buClr>
                <a:schemeClr val="dk1"/>
              </a:buClr>
              <a:buSzPts val="1000"/>
              <a:buFont typeface="Calibri"/>
              <a:buNone/>
            </a:pPr>
            <a:endParaRPr sz="1000" b="0" i="0" u="none" strike="noStrike" cap="none">
              <a:solidFill>
                <a:srgbClr val="274075"/>
              </a:solidFill>
              <a:latin typeface="Arial"/>
              <a:ea typeface="Arial"/>
              <a:cs typeface="Arial"/>
              <a:sym typeface="Arial"/>
            </a:endParaRPr>
          </a:p>
        </p:txBody>
      </p:sp>
      <p:pic>
        <p:nvPicPr>
          <p:cNvPr id="1156" name="Google Shape;1156;p150" descr="A picture containing person, indoor, man, sitting&#10;&#10;Description automatically generated"/>
          <p:cNvPicPr preferRelativeResize="0"/>
          <p:nvPr/>
        </p:nvPicPr>
        <p:blipFill rotWithShape="1">
          <a:blip r:embed="rId3">
            <a:alphaModFix/>
          </a:blip>
          <a:srcRect/>
          <a:stretch/>
        </p:blipFill>
        <p:spPr>
          <a:xfrm>
            <a:off x="1925781" y="1521300"/>
            <a:ext cx="3973583" cy="2807208"/>
          </a:xfrm>
          <a:prstGeom prst="rect">
            <a:avLst/>
          </a:prstGeom>
          <a:noFill/>
          <a:ln w="9525" cap="flat" cmpd="sng">
            <a:solidFill>
              <a:srgbClr val="263D76"/>
            </a:solidFill>
            <a:prstDash val="solid"/>
            <a:round/>
            <a:headEnd type="none" w="sm" len="sm"/>
            <a:tailEnd type="none" w="sm" len="sm"/>
          </a:ln>
        </p:spPr>
      </p:pic>
      <p:sp>
        <p:nvSpPr>
          <p:cNvPr id="1157" name="Google Shape;1157;p150"/>
          <p:cNvSpPr txBox="1"/>
          <p:nvPr/>
        </p:nvSpPr>
        <p:spPr>
          <a:xfrm>
            <a:off x="1806968" y="4471796"/>
            <a:ext cx="8340435"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283F74"/>
                </a:solidFill>
                <a:latin typeface="Century Gothic"/>
                <a:ea typeface="Century Gothic"/>
                <a:cs typeface="Century Gothic"/>
                <a:sym typeface="Century Gothic"/>
              </a:rPr>
              <a:t>Researcher Kimberly Schonert-Reichl (University of British Columbia) urges educators to be aware of their own mindsets and to practice mental wellness exercises to reduce their stress levels.</a:t>
            </a:r>
            <a:endParaRPr sz="1600" b="0" i="0" u="none" strike="noStrike" cap="none">
              <a:solidFill>
                <a:srgbClr val="000000"/>
              </a:solidFill>
              <a:latin typeface="Calibri"/>
              <a:ea typeface="Calibri"/>
              <a:cs typeface="Calibri"/>
              <a:sym typeface="Calibri"/>
            </a:endParaRPr>
          </a:p>
        </p:txBody>
      </p:sp>
      <p:sp>
        <p:nvSpPr>
          <p:cNvPr id="1158" name="Google Shape;1158;p150"/>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1159" name="Google Shape;1159;p150"/>
          <p:cNvPicPr preferRelativeResize="0"/>
          <p:nvPr/>
        </p:nvPicPr>
        <p:blipFill rotWithShape="1">
          <a:blip r:embed="rId4">
            <a:alphaModFix/>
          </a:blip>
          <a:srcRect/>
          <a:stretch/>
        </p:blipFill>
        <p:spPr>
          <a:xfrm>
            <a:off x="11661766" y="6144427"/>
            <a:ext cx="408280" cy="408280"/>
          </a:xfrm>
          <a:prstGeom prst="rect">
            <a:avLst/>
          </a:prstGeom>
          <a:noFill/>
          <a:ln>
            <a:noFill/>
          </a:ln>
        </p:spPr>
      </p:pic>
      <p:sp>
        <p:nvSpPr>
          <p:cNvPr id="1160" name="Google Shape;1160;p15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grpSp>
        <p:nvGrpSpPr>
          <p:cNvPr id="1161" name="Google Shape;1161;p150"/>
          <p:cNvGrpSpPr/>
          <p:nvPr/>
        </p:nvGrpSpPr>
        <p:grpSpPr>
          <a:xfrm>
            <a:off x="121954" y="6147634"/>
            <a:ext cx="1004047" cy="411456"/>
            <a:chOff x="8493013" y="2824283"/>
            <a:chExt cx="1559868" cy="736501"/>
          </a:xfrm>
        </p:grpSpPr>
        <p:sp>
          <p:nvSpPr>
            <p:cNvPr id="1162" name="Google Shape;1162;p150"/>
            <p:cNvSpPr/>
            <p:nvPr/>
          </p:nvSpPr>
          <p:spPr>
            <a:xfrm>
              <a:off x="9341766" y="2824283"/>
              <a:ext cx="711116" cy="736501"/>
            </a:xfrm>
            <a:prstGeom prst="ellipse">
              <a:avLst/>
            </a:prstGeom>
            <a:blipFill rotWithShape="1">
              <a:blip r:embed="rId5">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50"/>
            <p:cNvSpPr/>
            <p:nvPr/>
          </p:nvSpPr>
          <p:spPr>
            <a:xfrm>
              <a:off x="8493013" y="2824283"/>
              <a:ext cx="711116" cy="736500"/>
            </a:xfrm>
            <a:prstGeom prst="ellipse">
              <a:avLst/>
            </a:prstGeom>
            <a:blipFill rotWithShape="1">
              <a:blip r:embed="rId6">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4" name="Google Shape;1164;p150"/>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1169"/>
        <p:cNvGrpSpPr/>
        <p:nvPr/>
      </p:nvGrpSpPr>
      <p:grpSpPr>
        <a:xfrm>
          <a:off x="0" y="0"/>
          <a:ext cx="0" cy="0"/>
          <a:chOff x="0" y="0"/>
          <a:chExt cx="0" cy="0"/>
        </a:xfrm>
      </p:grpSpPr>
      <p:sp>
        <p:nvSpPr>
          <p:cNvPr id="1170" name="Google Shape;1170;p151"/>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1171" name="Google Shape;1171;p151"/>
          <p:cNvPicPr preferRelativeResize="0"/>
          <p:nvPr/>
        </p:nvPicPr>
        <p:blipFill rotWithShape="1">
          <a:blip r:embed="rId3">
            <a:alphaModFix/>
          </a:blip>
          <a:srcRect/>
          <a:stretch/>
        </p:blipFill>
        <p:spPr>
          <a:xfrm>
            <a:off x="11661766" y="6144427"/>
            <a:ext cx="408280" cy="408280"/>
          </a:xfrm>
          <a:prstGeom prst="rect">
            <a:avLst/>
          </a:prstGeom>
          <a:noFill/>
          <a:ln>
            <a:noFill/>
          </a:ln>
        </p:spPr>
      </p:pic>
      <p:pic>
        <p:nvPicPr>
          <p:cNvPr id="1172" name="Google Shape;1172;p151" descr="https://d30y9cdsu7xlg0.cloudfront.net/png/475574-200.png"/>
          <p:cNvPicPr preferRelativeResize="0"/>
          <p:nvPr/>
        </p:nvPicPr>
        <p:blipFill rotWithShape="1">
          <a:blip r:embed="rId4">
            <a:alphaModFix/>
          </a:blip>
          <a:srcRect/>
          <a:stretch/>
        </p:blipFill>
        <p:spPr>
          <a:xfrm>
            <a:off x="97134" y="116541"/>
            <a:ext cx="1309592" cy="1309592"/>
          </a:xfrm>
          <a:prstGeom prst="rect">
            <a:avLst/>
          </a:prstGeom>
          <a:noFill/>
          <a:ln>
            <a:noFill/>
          </a:ln>
        </p:spPr>
      </p:pic>
      <p:sp>
        <p:nvSpPr>
          <p:cNvPr id="1173" name="Google Shape;1173;p151"/>
          <p:cNvSpPr txBox="1"/>
          <p:nvPr/>
        </p:nvSpPr>
        <p:spPr>
          <a:xfrm>
            <a:off x="0" y="305293"/>
            <a:ext cx="12192000" cy="825802"/>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283F74"/>
              </a:buClr>
              <a:buSzPts val="4000"/>
              <a:buFont typeface="Arial"/>
              <a:buNone/>
            </a:pPr>
            <a:r>
              <a:rPr lang="en-US" sz="4000" b="1" i="0" u="none" strike="noStrike" cap="none">
                <a:solidFill>
                  <a:srgbClr val="283F74"/>
                </a:solidFill>
                <a:latin typeface="Arial"/>
                <a:ea typeface="Arial"/>
                <a:cs typeface="Arial"/>
                <a:sym typeface="Arial"/>
              </a:rPr>
              <a:t>Engaging Activity: </a:t>
            </a:r>
            <a:r>
              <a:rPr lang="en-US" sz="4000" b="0" i="0" u="none" strike="noStrike" cap="none">
                <a:solidFill>
                  <a:srgbClr val="283F74"/>
                </a:solidFill>
                <a:latin typeface="Arial"/>
                <a:ea typeface="Arial"/>
                <a:cs typeface="Arial"/>
                <a:sym typeface="Arial"/>
              </a:rPr>
              <a:t>Chair Sunrise Twist</a:t>
            </a:r>
            <a:endParaRPr/>
          </a:p>
        </p:txBody>
      </p:sp>
      <p:sp>
        <p:nvSpPr>
          <p:cNvPr id="1174" name="Google Shape;1174;p151"/>
          <p:cNvSpPr/>
          <p:nvPr/>
        </p:nvSpPr>
        <p:spPr>
          <a:xfrm>
            <a:off x="425604" y="1803095"/>
            <a:ext cx="5190260" cy="3981330"/>
          </a:xfrm>
          <a:prstGeom prst="roundRect">
            <a:avLst>
              <a:gd name="adj" fmla="val 16667"/>
            </a:avLst>
          </a:prstGeom>
          <a:solidFill>
            <a:schemeClr val="lt1"/>
          </a:solid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pic>
        <p:nvPicPr>
          <p:cNvPr id="1175" name="Google Shape;1175;p151"/>
          <p:cNvPicPr preferRelativeResize="0"/>
          <p:nvPr/>
        </p:nvPicPr>
        <p:blipFill rotWithShape="1">
          <a:blip r:embed="rId5">
            <a:alphaModFix/>
          </a:blip>
          <a:srcRect l="3898" r="5409" b="46240"/>
          <a:stretch/>
        </p:blipFill>
        <p:spPr>
          <a:xfrm>
            <a:off x="683243" y="1992516"/>
            <a:ext cx="4674983" cy="3602488"/>
          </a:xfrm>
          <a:prstGeom prst="rect">
            <a:avLst/>
          </a:prstGeom>
          <a:noFill/>
          <a:ln>
            <a:noFill/>
          </a:ln>
        </p:spPr>
      </p:pic>
      <p:sp>
        <p:nvSpPr>
          <p:cNvPr id="1176" name="Google Shape;1176;p151"/>
          <p:cNvSpPr txBox="1"/>
          <p:nvPr/>
        </p:nvSpPr>
        <p:spPr>
          <a:xfrm>
            <a:off x="2476966" y="5246870"/>
            <a:ext cx="87507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177" name="Google Shape;1177;p151"/>
          <p:cNvPicPr preferRelativeResize="0"/>
          <p:nvPr/>
        </p:nvPicPr>
        <p:blipFill rotWithShape="1">
          <a:blip r:embed="rId6">
            <a:alphaModFix/>
          </a:blip>
          <a:srcRect l="80079" t="9208" r="5408" b="80458"/>
          <a:stretch/>
        </p:blipFill>
        <p:spPr>
          <a:xfrm>
            <a:off x="2772697" y="3082758"/>
            <a:ext cx="748047" cy="692484"/>
          </a:xfrm>
          <a:prstGeom prst="rect">
            <a:avLst/>
          </a:prstGeom>
          <a:noFill/>
          <a:ln>
            <a:noFill/>
          </a:ln>
        </p:spPr>
      </p:pic>
      <p:pic>
        <p:nvPicPr>
          <p:cNvPr id="1178" name="Google Shape;1178;p151"/>
          <p:cNvPicPr preferRelativeResize="0"/>
          <p:nvPr/>
        </p:nvPicPr>
        <p:blipFill rotWithShape="1">
          <a:blip r:embed="rId7">
            <a:alphaModFix/>
          </a:blip>
          <a:srcRect l="6825" t="5560" r="12120" b="5875"/>
          <a:stretch/>
        </p:blipFill>
        <p:spPr>
          <a:xfrm>
            <a:off x="6095136" y="1269465"/>
            <a:ext cx="2893887" cy="4736592"/>
          </a:xfrm>
          <a:prstGeom prst="roundRect">
            <a:avLst>
              <a:gd name="adj" fmla="val 16667"/>
            </a:avLst>
          </a:prstGeom>
          <a:noFill/>
          <a:ln w="57150" cap="flat" cmpd="sng">
            <a:solidFill>
              <a:srgbClr val="283F74"/>
            </a:solidFill>
            <a:prstDash val="solid"/>
            <a:round/>
            <a:headEnd type="none" w="sm" len="sm"/>
            <a:tailEnd type="none" w="sm" len="sm"/>
          </a:ln>
          <a:effectLst>
            <a:outerShdw blurRad="76200" dist="38100" dir="7800000" algn="tl" rotWithShape="0">
              <a:srgbClr val="000000">
                <a:alpha val="40000"/>
              </a:srgbClr>
            </a:outerShdw>
          </a:effectLst>
        </p:spPr>
      </p:pic>
      <p:pic>
        <p:nvPicPr>
          <p:cNvPr id="1179" name="Google Shape;1179;p151"/>
          <p:cNvPicPr preferRelativeResize="0"/>
          <p:nvPr/>
        </p:nvPicPr>
        <p:blipFill rotWithShape="1">
          <a:blip r:embed="rId8">
            <a:alphaModFix/>
          </a:blip>
          <a:srcRect l="14562" t="9966" r="11502" b="9256"/>
          <a:stretch/>
        </p:blipFill>
        <p:spPr>
          <a:xfrm>
            <a:off x="9055698" y="1269465"/>
            <a:ext cx="2893887" cy="4736592"/>
          </a:xfrm>
          <a:prstGeom prst="roundRect">
            <a:avLst>
              <a:gd name="adj" fmla="val 16667"/>
            </a:avLst>
          </a:prstGeom>
          <a:noFill/>
          <a:ln w="57150" cap="flat" cmpd="sng">
            <a:solidFill>
              <a:srgbClr val="283F74"/>
            </a:solidFill>
            <a:prstDash val="solid"/>
            <a:round/>
            <a:headEnd type="none" w="sm" len="sm"/>
            <a:tailEnd type="none" w="sm" len="sm"/>
          </a:ln>
          <a:effectLst>
            <a:outerShdw blurRad="76200" dist="38100" dir="7800000" algn="tl" rotWithShape="0">
              <a:srgbClr val="000000">
                <a:alpha val="40000"/>
              </a:srgbClr>
            </a:outerShdw>
          </a:effectLst>
        </p:spPr>
      </p:pic>
      <p:sp>
        <p:nvSpPr>
          <p:cNvPr id="1180" name="Google Shape;1180;p151"/>
          <p:cNvSpPr txBox="1"/>
          <p:nvPr/>
        </p:nvSpPr>
        <p:spPr>
          <a:xfrm>
            <a:off x="4598996" y="2511187"/>
            <a:ext cx="830824" cy="75104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181" name="Google Shape;1181;p1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grpSp>
        <p:nvGrpSpPr>
          <p:cNvPr id="1182" name="Google Shape;1182;p151"/>
          <p:cNvGrpSpPr/>
          <p:nvPr/>
        </p:nvGrpSpPr>
        <p:grpSpPr>
          <a:xfrm>
            <a:off x="121954" y="6147634"/>
            <a:ext cx="1004047" cy="411456"/>
            <a:chOff x="8493013" y="2824283"/>
            <a:chExt cx="1559868" cy="736501"/>
          </a:xfrm>
        </p:grpSpPr>
        <p:sp>
          <p:nvSpPr>
            <p:cNvPr id="1183" name="Google Shape;1183;p151"/>
            <p:cNvSpPr/>
            <p:nvPr/>
          </p:nvSpPr>
          <p:spPr>
            <a:xfrm>
              <a:off x="9341766" y="2824283"/>
              <a:ext cx="711116" cy="736501"/>
            </a:xfrm>
            <a:prstGeom prst="ellipse">
              <a:avLst/>
            </a:prstGeom>
            <a:blipFill rotWithShape="1">
              <a:blip r:embed="rId9">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51"/>
            <p:cNvSpPr/>
            <p:nvPr/>
          </p:nvSpPr>
          <p:spPr>
            <a:xfrm>
              <a:off x="8493013" y="2824283"/>
              <a:ext cx="711116" cy="736500"/>
            </a:xfrm>
            <a:prstGeom prst="ellipse">
              <a:avLst/>
            </a:prstGeom>
            <a:blipFill rotWithShape="1">
              <a:blip r:embed="rId10">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5" name="Google Shape;1185;p151"/>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
        <p:nvSpPr>
          <p:cNvPr id="1186" name="Google Shape;1186;p151"/>
          <p:cNvSpPr txBox="1"/>
          <p:nvPr/>
        </p:nvSpPr>
        <p:spPr>
          <a:xfrm>
            <a:off x="2096019" y="5291193"/>
            <a:ext cx="380947" cy="40635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854"/>
        <p:cNvGrpSpPr/>
        <p:nvPr/>
      </p:nvGrpSpPr>
      <p:grpSpPr>
        <a:xfrm>
          <a:off x="0" y="0"/>
          <a:ext cx="0" cy="0"/>
          <a:chOff x="0" y="0"/>
          <a:chExt cx="0" cy="0"/>
        </a:xfrm>
      </p:grpSpPr>
      <p:sp>
        <p:nvSpPr>
          <p:cNvPr id="855" name="Google Shape;855;p134"/>
          <p:cNvSpPr/>
          <p:nvPr/>
        </p:nvSpPr>
        <p:spPr>
          <a:xfrm>
            <a:off x="0" y="771312"/>
            <a:ext cx="12192000" cy="101566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B0F0"/>
              </a:buClr>
              <a:buSzPts val="6000"/>
              <a:buFont typeface="Arial"/>
              <a:buNone/>
            </a:pPr>
            <a:r>
              <a:rPr lang="en-US" sz="6000" b="0" i="0" u="none" strike="noStrike" cap="none">
                <a:solidFill>
                  <a:srgbClr val="00B0F0"/>
                </a:solidFill>
                <a:latin typeface="Arial"/>
                <a:ea typeface="Arial"/>
                <a:cs typeface="Arial"/>
                <a:sym typeface="Arial"/>
              </a:rPr>
              <a:t>Introductions</a:t>
            </a:r>
            <a:endParaRPr/>
          </a:p>
        </p:txBody>
      </p:sp>
      <p:cxnSp>
        <p:nvCxnSpPr>
          <p:cNvPr id="856" name="Google Shape;856;p134"/>
          <p:cNvCxnSpPr/>
          <p:nvPr/>
        </p:nvCxnSpPr>
        <p:spPr>
          <a:xfrm>
            <a:off x="2924175" y="1793358"/>
            <a:ext cx="6372225" cy="0"/>
          </a:xfrm>
          <a:prstGeom prst="straightConnector1">
            <a:avLst/>
          </a:prstGeom>
          <a:noFill/>
          <a:ln w="19050" cap="flat" cmpd="sng">
            <a:solidFill>
              <a:srgbClr val="00B0F0"/>
            </a:solidFill>
            <a:prstDash val="solid"/>
            <a:miter lim="800000"/>
            <a:headEnd type="none" w="sm" len="sm"/>
            <a:tailEnd type="none" w="sm" len="sm"/>
          </a:ln>
        </p:spPr>
      </p:cxnSp>
      <p:cxnSp>
        <p:nvCxnSpPr>
          <p:cNvPr id="857" name="Google Shape;857;p134"/>
          <p:cNvCxnSpPr/>
          <p:nvPr/>
        </p:nvCxnSpPr>
        <p:spPr>
          <a:xfrm>
            <a:off x="2924175" y="5085990"/>
            <a:ext cx="6372225" cy="0"/>
          </a:xfrm>
          <a:prstGeom prst="straightConnector1">
            <a:avLst/>
          </a:prstGeom>
          <a:noFill/>
          <a:ln w="19050" cap="flat" cmpd="sng">
            <a:solidFill>
              <a:srgbClr val="00B0F0"/>
            </a:solidFill>
            <a:prstDash val="solid"/>
            <a:miter lim="800000"/>
            <a:headEnd type="none" w="sm" len="sm"/>
            <a:tailEnd type="none" w="sm" len="sm"/>
          </a:ln>
        </p:spPr>
      </p:cxnSp>
      <p:sp>
        <p:nvSpPr>
          <p:cNvPr id="858" name="Google Shape;858;p134"/>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859" name="Google Shape;859;p134"/>
          <p:cNvPicPr preferRelativeResize="0"/>
          <p:nvPr/>
        </p:nvPicPr>
        <p:blipFill rotWithShape="1">
          <a:blip r:embed="rId3">
            <a:alphaModFix/>
          </a:blip>
          <a:srcRect/>
          <a:stretch/>
        </p:blipFill>
        <p:spPr>
          <a:xfrm>
            <a:off x="11661766" y="6144427"/>
            <a:ext cx="408280" cy="408280"/>
          </a:xfrm>
          <a:prstGeom prst="rect">
            <a:avLst/>
          </a:prstGeom>
          <a:noFill/>
          <a:ln>
            <a:noFill/>
          </a:ln>
        </p:spPr>
      </p:pic>
      <p:sp>
        <p:nvSpPr>
          <p:cNvPr id="860" name="Google Shape;860;p134"/>
          <p:cNvSpPr txBox="1"/>
          <p:nvPr/>
        </p:nvSpPr>
        <p:spPr>
          <a:xfrm>
            <a:off x="2676525" y="2265426"/>
            <a:ext cx="6867524" cy="248631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283F74"/>
              </a:buClr>
              <a:buSzPts val="2800"/>
              <a:buFont typeface="Arial"/>
              <a:buNone/>
            </a:pPr>
            <a:r>
              <a:rPr lang="en-US" sz="2800" b="0" i="0" u="none" strike="noStrike" cap="none">
                <a:solidFill>
                  <a:srgbClr val="283F74"/>
                </a:solidFill>
                <a:latin typeface="Century Gothic"/>
                <a:ea typeface="Century Gothic"/>
                <a:cs typeface="Century Gothic"/>
                <a:sym typeface="Century Gothic"/>
              </a:rPr>
              <a:t>Gill McClean</a:t>
            </a:r>
            <a:endParaRPr/>
          </a:p>
          <a:p>
            <a:pPr marL="0" marR="0" lvl="0" indent="0" algn="ctr" rtl="0">
              <a:lnSpc>
                <a:spcPct val="120000"/>
              </a:lnSpc>
              <a:spcBef>
                <a:spcPts val="0"/>
              </a:spcBef>
              <a:spcAft>
                <a:spcPts val="0"/>
              </a:spcAft>
              <a:buClr>
                <a:srgbClr val="283F74"/>
              </a:buClr>
              <a:buSzPts val="2800"/>
              <a:buFont typeface="Arial"/>
              <a:buNone/>
            </a:pPr>
            <a:r>
              <a:rPr lang="en-US" sz="2800" b="1" i="0" u="none" strike="noStrike" cap="none">
                <a:solidFill>
                  <a:srgbClr val="283F74"/>
                </a:solidFill>
                <a:latin typeface="Century Gothic"/>
                <a:ea typeface="Century Gothic"/>
                <a:cs typeface="Century Gothic"/>
                <a:sym typeface="Century Gothic"/>
              </a:rPr>
              <a:t>gill@pureedgeinc.org  </a:t>
            </a:r>
            <a:endParaRPr/>
          </a:p>
          <a:p>
            <a:pPr marL="0" marR="0" lvl="0" indent="0" algn="ctr" rtl="0">
              <a:lnSpc>
                <a:spcPct val="120000"/>
              </a:lnSpc>
              <a:spcBef>
                <a:spcPts val="0"/>
              </a:spcBef>
              <a:spcAft>
                <a:spcPts val="0"/>
              </a:spcAft>
              <a:buClr>
                <a:srgbClr val="283F74"/>
              </a:buClr>
              <a:buSzPts val="2800"/>
              <a:buFont typeface="Arial"/>
              <a:buNone/>
            </a:pPr>
            <a:r>
              <a:rPr lang="en-US" sz="2800" b="0" i="1" u="none" strike="noStrike" cap="none">
                <a:solidFill>
                  <a:srgbClr val="283F74"/>
                </a:solidFill>
                <a:latin typeface="Century Gothic"/>
                <a:ea typeface="Century Gothic"/>
                <a:cs typeface="Century Gothic"/>
                <a:sym typeface="Century Gothic"/>
              </a:rPr>
              <a:t>Director of Professional Development &amp; National Trainer</a:t>
            </a:r>
            <a:endParaRPr sz="2800" b="0" i="1" u="none" strike="noStrike" cap="none">
              <a:solidFill>
                <a:srgbClr val="283F74"/>
              </a:solidFill>
              <a:latin typeface="Century Gothic"/>
              <a:ea typeface="Century Gothic"/>
              <a:cs typeface="Century Gothic"/>
              <a:sym typeface="Century Gothic"/>
            </a:endParaRPr>
          </a:p>
          <a:p>
            <a:pPr marL="0" marR="0" lvl="0" indent="0" algn="ctr" rtl="0">
              <a:lnSpc>
                <a:spcPct val="120000"/>
              </a:lnSpc>
              <a:spcBef>
                <a:spcPts val="0"/>
              </a:spcBef>
              <a:spcAft>
                <a:spcPts val="0"/>
              </a:spcAft>
              <a:buClr>
                <a:schemeClr val="dk1"/>
              </a:buClr>
              <a:buSzPts val="2400"/>
              <a:buFont typeface="Arial"/>
              <a:buNone/>
            </a:pPr>
            <a:endParaRPr sz="2400" b="0" i="0" u="none" strike="noStrike" cap="none">
              <a:solidFill>
                <a:srgbClr val="283F74"/>
              </a:solidFill>
              <a:latin typeface="Century Gothic"/>
              <a:ea typeface="Century Gothic"/>
              <a:cs typeface="Century Gothic"/>
              <a:sym typeface="Century Gothic"/>
            </a:endParaRPr>
          </a:p>
        </p:txBody>
      </p:sp>
      <p:sp>
        <p:nvSpPr>
          <p:cNvPr id="861" name="Google Shape;861;p13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grpSp>
        <p:nvGrpSpPr>
          <p:cNvPr id="862" name="Google Shape;862;p134"/>
          <p:cNvGrpSpPr/>
          <p:nvPr/>
        </p:nvGrpSpPr>
        <p:grpSpPr>
          <a:xfrm>
            <a:off x="121954" y="6147634"/>
            <a:ext cx="1004047" cy="411456"/>
            <a:chOff x="8493013" y="2824283"/>
            <a:chExt cx="1559868" cy="736501"/>
          </a:xfrm>
        </p:grpSpPr>
        <p:sp>
          <p:nvSpPr>
            <p:cNvPr id="863" name="Google Shape;863;p134"/>
            <p:cNvSpPr/>
            <p:nvPr/>
          </p:nvSpPr>
          <p:spPr>
            <a:xfrm>
              <a:off x="9341766" y="2824283"/>
              <a:ext cx="711116" cy="736501"/>
            </a:xfrm>
            <a:prstGeom prst="ellipse">
              <a:avLst/>
            </a:prstGeom>
            <a:blipFill rotWithShape="1">
              <a:blip r:embed="rId4">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34"/>
            <p:cNvSpPr/>
            <p:nvPr/>
          </p:nvSpPr>
          <p:spPr>
            <a:xfrm>
              <a:off x="8493013" y="2824283"/>
              <a:ext cx="711116" cy="736500"/>
            </a:xfrm>
            <a:prstGeom prst="ellipse">
              <a:avLst/>
            </a:prstGeom>
            <a:blipFill rotWithShape="1">
              <a:blip r:embed="rId5">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5" name="Google Shape;865;p134"/>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1191"/>
        <p:cNvGrpSpPr/>
        <p:nvPr/>
      </p:nvGrpSpPr>
      <p:grpSpPr>
        <a:xfrm>
          <a:off x="0" y="0"/>
          <a:ext cx="0" cy="0"/>
          <a:chOff x="0" y="0"/>
          <a:chExt cx="0" cy="0"/>
        </a:xfrm>
      </p:grpSpPr>
      <p:pic>
        <p:nvPicPr>
          <p:cNvPr id="1192" name="Google Shape;1192;p152" descr="Related image"/>
          <p:cNvPicPr preferRelativeResize="0"/>
          <p:nvPr/>
        </p:nvPicPr>
        <p:blipFill rotWithShape="1">
          <a:blip r:embed="rId3">
            <a:alphaModFix/>
          </a:blip>
          <a:srcRect/>
          <a:stretch/>
        </p:blipFill>
        <p:spPr>
          <a:xfrm>
            <a:off x="5991693" y="2283016"/>
            <a:ext cx="3278872" cy="2459154"/>
          </a:xfrm>
          <a:prstGeom prst="rect">
            <a:avLst/>
          </a:prstGeom>
          <a:noFill/>
          <a:ln>
            <a:noFill/>
          </a:ln>
        </p:spPr>
      </p:pic>
      <p:pic>
        <p:nvPicPr>
          <p:cNvPr id="1193" name="Google Shape;1193;p152" descr="Image result for single brick"/>
          <p:cNvPicPr preferRelativeResize="0"/>
          <p:nvPr/>
        </p:nvPicPr>
        <p:blipFill rotWithShape="1">
          <a:blip r:embed="rId4">
            <a:alphaModFix/>
          </a:blip>
          <a:srcRect t="14008" r="5396" b="17567"/>
          <a:stretch/>
        </p:blipFill>
        <p:spPr>
          <a:xfrm>
            <a:off x="4864871" y="1783400"/>
            <a:ext cx="1714362" cy="1239944"/>
          </a:xfrm>
          <a:prstGeom prst="rect">
            <a:avLst/>
          </a:prstGeom>
          <a:noFill/>
          <a:ln>
            <a:noFill/>
          </a:ln>
        </p:spPr>
      </p:pic>
      <p:sp>
        <p:nvSpPr>
          <p:cNvPr id="1194" name="Google Shape;1194;p152"/>
          <p:cNvSpPr txBox="1"/>
          <p:nvPr/>
        </p:nvSpPr>
        <p:spPr>
          <a:xfrm rot="1783974">
            <a:off x="4875145" y="2271104"/>
            <a:ext cx="1049433" cy="4385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250"/>
              <a:buFont typeface="Century Gothic"/>
              <a:buNone/>
            </a:pPr>
            <a:r>
              <a:rPr lang="en-US" sz="2250" b="1" i="0" u="none" strike="noStrike" cap="none">
                <a:solidFill>
                  <a:srgbClr val="FFFFFF"/>
                </a:solidFill>
                <a:latin typeface="Century Gothic"/>
                <a:ea typeface="Century Gothic"/>
                <a:cs typeface="Century Gothic"/>
                <a:sym typeface="Century Gothic"/>
              </a:rPr>
              <a:t>CRISIS</a:t>
            </a:r>
            <a:endParaRPr/>
          </a:p>
        </p:txBody>
      </p:sp>
      <p:pic>
        <p:nvPicPr>
          <p:cNvPr id="1195" name="Google Shape;1195;p152" descr="Image result for single brick"/>
          <p:cNvPicPr preferRelativeResize="0"/>
          <p:nvPr/>
        </p:nvPicPr>
        <p:blipFill rotWithShape="1">
          <a:blip r:embed="rId5">
            <a:alphaModFix/>
          </a:blip>
          <a:srcRect t="14008" r="5396" b="17567"/>
          <a:stretch/>
        </p:blipFill>
        <p:spPr>
          <a:xfrm rot="-322211" flipH="1">
            <a:off x="5498113" y="4543660"/>
            <a:ext cx="1680740" cy="1215626"/>
          </a:xfrm>
          <a:prstGeom prst="rect">
            <a:avLst/>
          </a:prstGeom>
          <a:noFill/>
          <a:ln>
            <a:noFill/>
          </a:ln>
        </p:spPr>
      </p:pic>
      <p:sp>
        <p:nvSpPr>
          <p:cNvPr id="1196" name="Google Shape;1196;p152"/>
          <p:cNvSpPr txBox="1"/>
          <p:nvPr/>
        </p:nvSpPr>
        <p:spPr>
          <a:xfrm rot="-2122478">
            <a:off x="6147466" y="4946657"/>
            <a:ext cx="1140605" cy="4385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250"/>
              <a:buFont typeface="Century Gothic"/>
              <a:buNone/>
            </a:pPr>
            <a:r>
              <a:rPr lang="en-US" sz="2250" b="1" i="0" u="none" strike="noStrike" cap="none">
                <a:solidFill>
                  <a:srgbClr val="FFFFFF"/>
                </a:solidFill>
                <a:latin typeface="Century Gothic"/>
                <a:ea typeface="Century Gothic"/>
                <a:cs typeface="Century Gothic"/>
                <a:sym typeface="Century Gothic"/>
              </a:rPr>
              <a:t>WORK</a:t>
            </a:r>
            <a:endParaRPr/>
          </a:p>
        </p:txBody>
      </p:sp>
      <p:pic>
        <p:nvPicPr>
          <p:cNvPr id="1197" name="Google Shape;1197;p152" descr="Image result for single brick"/>
          <p:cNvPicPr preferRelativeResize="0"/>
          <p:nvPr/>
        </p:nvPicPr>
        <p:blipFill rotWithShape="1">
          <a:blip r:embed="rId6">
            <a:alphaModFix/>
          </a:blip>
          <a:srcRect t="14008" r="5396" b="17567"/>
          <a:stretch/>
        </p:blipFill>
        <p:spPr>
          <a:xfrm flipH="1">
            <a:off x="8916190" y="1922733"/>
            <a:ext cx="1723622" cy="1246642"/>
          </a:xfrm>
          <a:prstGeom prst="rect">
            <a:avLst/>
          </a:prstGeom>
          <a:noFill/>
          <a:ln>
            <a:noFill/>
          </a:ln>
        </p:spPr>
      </p:pic>
      <p:sp>
        <p:nvSpPr>
          <p:cNvPr id="1198" name="Google Shape;1198;p152"/>
          <p:cNvSpPr txBox="1"/>
          <p:nvPr/>
        </p:nvSpPr>
        <p:spPr>
          <a:xfrm rot="-1772561">
            <a:off x="9517474" y="2451353"/>
            <a:ext cx="1167440" cy="3867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912"/>
              <a:buFont typeface="Century Gothic"/>
              <a:buNone/>
            </a:pPr>
            <a:r>
              <a:rPr lang="en-US" sz="1912" b="1" i="0" u="none" strike="noStrike" cap="none">
                <a:solidFill>
                  <a:srgbClr val="FFFFFF"/>
                </a:solidFill>
                <a:latin typeface="Century Gothic"/>
                <a:ea typeface="Century Gothic"/>
                <a:cs typeface="Century Gothic"/>
                <a:sym typeface="Century Gothic"/>
              </a:rPr>
              <a:t>TRAUMA</a:t>
            </a:r>
            <a:endParaRPr/>
          </a:p>
        </p:txBody>
      </p:sp>
      <p:pic>
        <p:nvPicPr>
          <p:cNvPr id="1199" name="Google Shape;1199;p152" descr="Image result for single brick"/>
          <p:cNvPicPr preferRelativeResize="0"/>
          <p:nvPr/>
        </p:nvPicPr>
        <p:blipFill rotWithShape="1">
          <a:blip r:embed="rId4">
            <a:alphaModFix/>
          </a:blip>
          <a:srcRect t="14008" r="5396" b="17567"/>
          <a:stretch/>
        </p:blipFill>
        <p:spPr>
          <a:xfrm>
            <a:off x="8202443" y="4452204"/>
            <a:ext cx="1723623" cy="1246642"/>
          </a:xfrm>
          <a:prstGeom prst="rect">
            <a:avLst/>
          </a:prstGeom>
          <a:noFill/>
          <a:ln>
            <a:noFill/>
          </a:ln>
        </p:spPr>
      </p:pic>
      <p:sp>
        <p:nvSpPr>
          <p:cNvPr id="1200" name="Google Shape;1200;p152"/>
          <p:cNvSpPr txBox="1"/>
          <p:nvPr/>
        </p:nvSpPr>
        <p:spPr>
          <a:xfrm rot="1878825">
            <a:off x="8079079" y="4964671"/>
            <a:ext cx="1342918" cy="42704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175"/>
              <a:buFont typeface="Century Gothic"/>
              <a:buNone/>
            </a:pPr>
            <a:r>
              <a:rPr lang="en-US" sz="2175" b="1" i="0" u="none" strike="noStrike" cap="none">
                <a:solidFill>
                  <a:srgbClr val="FFFFFF"/>
                </a:solidFill>
                <a:latin typeface="Century Gothic"/>
                <a:ea typeface="Century Gothic"/>
                <a:cs typeface="Century Gothic"/>
                <a:sym typeface="Century Gothic"/>
              </a:rPr>
              <a:t>HEALTH</a:t>
            </a:r>
            <a:endParaRPr/>
          </a:p>
        </p:txBody>
      </p:sp>
      <p:pic>
        <p:nvPicPr>
          <p:cNvPr id="1201" name="Google Shape;1201;p152" descr="Image result for single brick"/>
          <p:cNvPicPr preferRelativeResize="0"/>
          <p:nvPr/>
        </p:nvPicPr>
        <p:blipFill rotWithShape="1">
          <a:blip r:embed="rId5">
            <a:alphaModFix/>
          </a:blip>
          <a:srcRect t="14008" r="5396" b="17567"/>
          <a:stretch/>
        </p:blipFill>
        <p:spPr>
          <a:xfrm rot="1517744" flipH="1">
            <a:off x="8980345" y="3268479"/>
            <a:ext cx="1683661" cy="1217738"/>
          </a:xfrm>
          <a:prstGeom prst="rect">
            <a:avLst/>
          </a:prstGeom>
          <a:noFill/>
          <a:ln>
            <a:noFill/>
          </a:ln>
        </p:spPr>
      </p:pic>
      <p:sp>
        <p:nvSpPr>
          <p:cNvPr id="1202" name="Google Shape;1202;p152"/>
          <p:cNvSpPr txBox="1"/>
          <p:nvPr/>
        </p:nvSpPr>
        <p:spPr>
          <a:xfrm rot="-354732">
            <a:off x="9406224" y="3878630"/>
            <a:ext cx="1342918" cy="4385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250"/>
              <a:buFont typeface="Century Gothic"/>
              <a:buNone/>
            </a:pPr>
            <a:r>
              <a:rPr lang="en-US" sz="2250" b="1" i="0" u="none" strike="noStrike" cap="none">
                <a:solidFill>
                  <a:srgbClr val="FFFFFF"/>
                </a:solidFill>
                <a:latin typeface="Century Gothic"/>
                <a:ea typeface="Century Gothic"/>
                <a:cs typeface="Century Gothic"/>
                <a:sym typeface="Century Gothic"/>
              </a:rPr>
              <a:t>FAMILY</a:t>
            </a:r>
            <a:endParaRPr/>
          </a:p>
        </p:txBody>
      </p:sp>
      <p:pic>
        <p:nvPicPr>
          <p:cNvPr id="1203" name="Google Shape;1203;p152" descr="Image result for single brick"/>
          <p:cNvPicPr preferRelativeResize="0"/>
          <p:nvPr/>
        </p:nvPicPr>
        <p:blipFill rotWithShape="1">
          <a:blip r:embed="rId5">
            <a:alphaModFix/>
          </a:blip>
          <a:srcRect t="14008" r="5396" b="17567"/>
          <a:stretch/>
        </p:blipFill>
        <p:spPr>
          <a:xfrm rot="-1517744">
            <a:off x="4575997" y="3287790"/>
            <a:ext cx="1667035" cy="1205714"/>
          </a:xfrm>
          <a:prstGeom prst="rect">
            <a:avLst/>
          </a:prstGeom>
          <a:noFill/>
          <a:ln>
            <a:noFill/>
          </a:ln>
        </p:spPr>
      </p:pic>
      <p:sp>
        <p:nvSpPr>
          <p:cNvPr id="1204" name="Google Shape;1204;p152"/>
          <p:cNvSpPr txBox="1"/>
          <p:nvPr/>
        </p:nvSpPr>
        <p:spPr>
          <a:xfrm rot="402975">
            <a:off x="4402714" y="3896912"/>
            <a:ext cx="1539833" cy="4385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250"/>
              <a:buFont typeface="Century Gothic"/>
              <a:buNone/>
            </a:pPr>
            <a:r>
              <a:rPr lang="en-US" sz="2250" b="1" i="0" u="none" strike="noStrike" cap="none">
                <a:solidFill>
                  <a:srgbClr val="FFFFFF"/>
                </a:solidFill>
                <a:latin typeface="Century Gothic"/>
                <a:ea typeface="Century Gothic"/>
                <a:cs typeface="Century Gothic"/>
                <a:sym typeface="Century Gothic"/>
              </a:rPr>
              <a:t>PEERS</a:t>
            </a:r>
            <a:endParaRPr/>
          </a:p>
        </p:txBody>
      </p:sp>
      <p:sp>
        <p:nvSpPr>
          <p:cNvPr id="1205" name="Google Shape;1205;p152"/>
          <p:cNvSpPr/>
          <p:nvPr/>
        </p:nvSpPr>
        <p:spPr>
          <a:xfrm>
            <a:off x="554480" y="414481"/>
            <a:ext cx="10971213" cy="727661"/>
          </a:xfrm>
          <a:prstGeom prst="rect">
            <a:avLst/>
          </a:prstGeom>
          <a:solidFill>
            <a:schemeClr val="lt1"/>
          </a:solidFill>
          <a:ln w="19050" cap="flat" cmpd="sng">
            <a:solidFill>
              <a:srgbClr val="263D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B0F0"/>
              </a:buClr>
              <a:buSzPts val="4800"/>
              <a:buFont typeface="Arial"/>
              <a:buNone/>
            </a:pPr>
            <a:r>
              <a:rPr lang="en-US" sz="4800" b="0" i="0" u="none" strike="noStrike" cap="none">
                <a:solidFill>
                  <a:srgbClr val="00B0F0"/>
                </a:solidFill>
                <a:latin typeface="Arial"/>
                <a:ea typeface="Arial"/>
                <a:cs typeface="Arial"/>
                <a:sym typeface="Arial"/>
              </a:rPr>
              <a:t>Stress Accumulates   </a:t>
            </a:r>
            <a:r>
              <a:rPr lang="en-US" sz="4800" b="0" i="0" u="none" strike="noStrike" cap="none">
                <a:solidFill>
                  <a:srgbClr val="FFFFFF"/>
                </a:solidFill>
                <a:latin typeface="Arial"/>
                <a:ea typeface="Arial"/>
                <a:cs typeface="Arial"/>
                <a:sym typeface="Arial"/>
              </a:rPr>
              <a:t>****</a:t>
            </a:r>
            <a:r>
              <a:rPr lang="en-US" sz="4800" b="0" i="0" u="none" strike="noStrike" cap="none">
                <a:solidFill>
                  <a:srgbClr val="00B0F0"/>
                </a:solidFill>
                <a:latin typeface="Arial"/>
                <a:ea typeface="Arial"/>
                <a:cs typeface="Arial"/>
                <a:sym typeface="Arial"/>
              </a:rPr>
              <a:t> Allostatic Load</a:t>
            </a:r>
            <a:endParaRPr/>
          </a:p>
        </p:txBody>
      </p:sp>
      <p:sp>
        <p:nvSpPr>
          <p:cNvPr id="1206" name="Google Shape;1206;p152"/>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1207" name="Google Shape;1207;p152"/>
          <p:cNvPicPr preferRelativeResize="0"/>
          <p:nvPr/>
        </p:nvPicPr>
        <p:blipFill rotWithShape="1">
          <a:blip r:embed="rId7">
            <a:alphaModFix/>
          </a:blip>
          <a:srcRect/>
          <a:stretch/>
        </p:blipFill>
        <p:spPr>
          <a:xfrm>
            <a:off x="11661766" y="6144427"/>
            <a:ext cx="408280" cy="408280"/>
          </a:xfrm>
          <a:prstGeom prst="rect">
            <a:avLst/>
          </a:prstGeom>
          <a:noFill/>
          <a:ln>
            <a:noFill/>
          </a:ln>
        </p:spPr>
      </p:pic>
      <p:sp>
        <p:nvSpPr>
          <p:cNvPr id="1208" name="Google Shape;1208;p152"/>
          <p:cNvSpPr/>
          <p:nvPr/>
        </p:nvSpPr>
        <p:spPr>
          <a:xfrm>
            <a:off x="6247043" y="662808"/>
            <a:ext cx="713747" cy="327831"/>
          </a:xfrm>
          <a:prstGeom prst="leftRightArrow">
            <a:avLst>
              <a:gd name="adj1" fmla="val 50000"/>
              <a:gd name="adj2" fmla="val 50000"/>
            </a:avLst>
          </a:prstGeom>
          <a:solidFill>
            <a:srgbClr val="283F74"/>
          </a:solidFill>
          <a:ln w="12700" cap="flat" cmpd="sng">
            <a:solidFill>
              <a:srgbClr val="283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09" name="Google Shape;1209;p152"/>
          <p:cNvSpPr txBox="1"/>
          <p:nvPr/>
        </p:nvSpPr>
        <p:spPr>
          <a:xfrm>
            <a:off x="272198" y="3100740"/>
            <a:ext cx="3547320"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2000"/>
              <a:buFont typeface="Century Gothic"/>
              <a:buNone/>
            </a:pPr>
            <a:r>
              <a:rPr lang="en-US" sz="2000" b="1" i="0" u="none" strike="noStrike" cap="none">
                <a:solidFill>
                  <a:srgbClr val="283F74"/>
                </a:solidFill>
                <a:latin typeface="Century Gothic"/>
                <a:ea typeface="Century Gothic"/>
                <a:cs typeface="Century Gothic"/>
                <a:sym typeface="Century Gothic"/>
              </a:rPr>
              <a:t>Allostatic load</a:t>
            </a:r>
            <a:r>
              <a:rPr lang="en-US" sz="2000" b="0" i="0" u="none" strike="noStrike" cap="none">
                <a:solidFill>
                  <a:srgbClr val="283F74"/>
                </a:solidFill>
                <a:latin typeface="Century Gothic"/>
                <a:ea typeface="Century Gothic"/>
                <a:cs typeface="Century Gothic"/>
                <a:sym typeface="Century Gothic"/>
              </a:rPr>
              <a:t> is "the wear and tear on the body," which accumulates as an individual is exposed to repeated or chronic stress. </a:t>
            </a:r>
            <a:endParaRPr/>
          </a:p>
        </p:txBody>
      </p:sp>
      <p:sp>
        <p:nvSpPr>
          <p:cNvPr id="1210" name="Google Shape;1210;p152"/>
          <p:cNvSpPr txBox="1"/>
          <p:nvPr/>
        </p:nvSpPr>
        <p:spPr>
          <a:xfrm>
            <a:off x="3850077" y="6457177"/>
            <a:ext cx="514125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000"/>
              <a:buFont typeface="Century Gothic"/>
              <a:buNone/>
            </a:pPr>
            <a:r>
              <a:rPr lang="en-US" sz="1000" b="0" i="0" u="none" strike="noStrike" cap="none">
                <a:solidFill>
                  <a:srgbClr val="283F74"/>
                </a:solidFill>
                <a:latin typeface="Century Gothic"/>
                <a:ea typeface="Century Gothic"/>
                <a:cs typeface="Century Gothic"/>
                <a:sym typeface="Century Gothic"/>
              </a:rPr>
              <a:t> </a:t>
            </a:r>
            <a:r>
              <a:rPr lang="en-US" sz="1000" b="0" i="1" u="none" strike="noStrike" cap="none">
                <a:solidFill>
                  <a:srgbClr val="283F74"/>
                </a:solidFill>
                <a:latin typeface="Century Gothic"/>
                <a:ea typeface="Century Gothic"/>
                <a:cs typeface="Century Gothic"/>
                <a:sym typeface="Century Gothic"/>
              </a:rPr>
              <a:t>McEwen, BS; Stellar, E (Sep 27, 1993). "Stress and the individual. Mechanisms leading to disease". Archives of Internal Medicine. 153 (18): 2093–101. </a:t>
            </a:r>
            <a:endParaRPr sz="1000" b="0" i="0" u="none" strike="noStrike" cap="none">
              <a:solidFill>
                <a:srgbClr val="283F74"/>
              </a:solidFill>
              <a:latin typeface="Century Gothic"/>
              <a:ea typeface="Century Gothic"/>
              <a:cs typeface="Century Gothic"/>
              <a:sym typeface="Century Gothic"/>
            </a:endParaRPr>
          </a:p>
        </p:txBody>
      </p:sp>
      <p:sp>
        <p:nvSpPr>
          <p:cNvPr id="1211" name="Google Shape;1211;p15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grpSp>
        <p:nvGrpSpPr>
          <p:cNvPr id="1212" name="Google Shape;1212;p152"/>
          <p:cNvGrpSpPr/>
          <p:nvPr/>
        </p:nvGrpSpPr>
        <p:grpSpPr>
          <a:xfrm>
            <a:off x="121954" y="6147634"/>
            <a:ext cx="1004047" cy="411456"/>
            <a:chOff x="8493013" y="2824283"/>
            <a:chExt cx="1559868" cy="736501"/>
          </a:xfrm>
        </p:grpSpPr>
        <p:sp>
          <p:nvSpPr>
            <p:cNvPr id="1213" name="Google Shape;1213;p152"/>
            <p:cNvSpPr/>
            <p:nvPr/>
          </p:nvSpPr>
          <p:spPr>
            <a:xfrm>
              <a:off x="9341766" y="2824283"/>
              <a:ext cx="711116" cy="736501"/>
            </a:xfrm>
            <a:prstGeom prst="ellipse">
              <a:avLst/>
            </a:prstGeom>
            <a:blipFill rotWithShape="1">
              <a:blip r:embed="rId8">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52"/>
            <p:cNvSpPr/>
            <p:nvPr/>
          </p:nvSpPr>
          <p:spPr>
            <a:xfrm>
              <a:off x="8493013" y="2824283"/>
              <a:ext cx="711116" cy="736500"/>
            </a:xfrm>
            <a:prstGeom prst="ellipse">
              <a:avLst/>
            </a:prstGeom>
            <a:blipFill rotWithShape="1">
              <a:blip r:embed="rId9">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5" name="Google Shape;1215;p152"/>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1220"/>
        <p:cNvGrpSpPr/>
        <p:nvPr/>
      </p:nvGrpSpPr>
      <p:grpSpPr>
        <a:xfrm>
          <a:off x="0" y="0"/>
          <a:ext cx="0" cy="0"/>
          <a:chOff x="0" y="0"/>
          <a:chExt cx="0" cy="0"/>
        </a:xfrm>
      </p:grpSpPr>
      <p:sp>
        <p:nvSpPr>
          <p:cNvPr id="1221" name="Google Shape;1221;p153"/>
          <p:cNvSpPr/>
          <p:nvPr/>
        </p:nvSpPr>
        <p:spPr>
          <a:xfrm>
            <a:off x="308472" y="323988"/>
            <a:ext cx="11353293"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B0F0"/>
              </a:buClr>
              <a:buSzPts val="4800"/>
              <a:buFont typeface="Arial"/>
              <a:buNone/>
            </a:pPr>
            <a:r>
              <a:rPr lang="en-US" sz="4800" b="0" i="0" u="none" strike="noStrike" cap="none" dirty="0">
                <a:solidFill>
                  <a:srgbClr val="00B0F0"/>
                </a:solidFill>
                <a:latin typeface="Arial"/>
                <a:ea typeface="Arial"/>
                <a:cs typeface="Arial"/>
                <a:sym typeface="Arial"/>
              </a:rPr>
              <a:t>Impact of Stress &amp; Trauma on the Heart</a:t>
            </a:r>
            <a:endParaRPr sz="4800" b="0" i="0" u="none" strike="noStrike" cap="none" dirty="0">
              <a:solidFill>
                <a:srgbClr val="00B0F0"/>
              </a:solidFill>
              <a:latin typeface="Arial"/>
              <a:ea typeface="Arial"/>
              <a:cs typeface="Arial"/>
              <a:sym typeface="Arial"/>
            </a:endParaRPr>
          </a:p>
        </p:txBody>
      </p:sp>
      <p:cxnSp>
        <p:nvCxnSpPr>
          <p:cNvPr id="1222" name="Google Shape;1222;p153"/>
          <p:cNvCxnSpPr/>
          <p:nvPr/>
        </p:nvCxnSpPr>
        <p:spPr>
          <a:xfrm>
            <a:off x="3003614" y="1154985"/>
            <a:ext cx="6391275" cy="0"/>
          </a:xfrm>
          <a:prstGeom prst="straightConnector1">
            <a:avLst/>
          </a:prstGeom>
          <a:noFill/>
          <a:ln w="19050" cap="flat" cmpd="sng">
            <a:solidFill>
              <a:srgbClr val="00B0F0"/>
            </a:solidFill>
            <a:prstDash val="solid"/>
            <a:miter lim="800000"/>
            <a:headEnd type="none" w="sm" len="sm"/>
            <a:tailEnd type="none" w="sm" len="sm"/>
          </a:ln>
        </p:spPr>
      </p:cxnSp>
      <p:pic>
        <p:nvPicPr>
          <p:cNvPr id="1223" name="Google Shape;1223;p153"/>
          <p:cNvPicPr preferRelativeResize="0"/>
          <p:nvPr/>
        </p:nvPicPr>
        <p:blipFill rotWithShape="1">
          <a:blip r:embed="rId3">
            <a:alphaModFix/>
          </a:blip>
          <a:srcRect/>
          <a:stretch/>
        </p:blipFill>
        <p:spPr>
          <a:xfrm>
            <a:off x="5550430" y="1474972"/>
            <a:ext cx="4853332" cy="4391692"/>
          </a:xfrm>
          <a:prstGeom prst="rect">
            <a:avLst/>
          </a:prstGeom>
          <a:noFill/>
          <a:ln>
            <a:noFill/>
          </a:ln>
        </p:spPr>
      </p:pic>
      <p:sp>
        <p:nvSpPr>
          <p:cNvPr id="1224" name="Google Shape;1224;p153"/>
          <p:cNvSpPr/>
          <p:nvPr/>
        </p:nvSpPr>
        <p:spPr>
          <a:xfrm>
            <a:off x="905773" y="2331990"/>
            <a:ext cx="4045789" cy="267765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83F74"/>
              </a:buClr>
              <a:buSzPts val="2800"/>
              <a:buFont typeface="Century Gothic"/>
              <a:buNone/>
            </a:pPr>
            <a:r>
              <a:rPr lang="en-US" sz="2800" b="0" i="0" u="none" strike="noStrike" cap="none">
                <a:solidFill>
                  <a:srgbClr val="283F74"/>
                </a:solidFill>
                <a:latin typeface="Century Gothic"/>
                <a:ea typeface="Century Gothic"/>
                <a:cs typeface="Century Gothic"/>
                <a:sym typeface="Century Gothic"/>
              </a:rPr>
              <a:t>After his death, Dr. Martin Luther King Jr.'s autopsy found that while he was just 39 years old, he had the heart of a 60-year-old. </a:t>
            </a:r>
            <a:endParaRPr/>
          </a:p>
        </p:txBody>
      </p:sp>
      <p:sp>
        <p:nvSpPr>
          <p:cNvPr id="1225" name="Google Shape;1225;p153"/>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1226" name="Google Shape;1226;p153"/>
          <p:cNvPicPr preferRelativeResize="0"/>
          <p:nvPr/>
        </p:nvPicPr>
        <p:blipFill rotWithShape="1">
          <a:blip r:embed="rId4">
            <a:alphaModFix/>
          </a:blip>
          <a:srcRect/>
          <a:stretch/>
        </p:blipFill>
        <p:spPr>
          <a:xfrm>
            <a:off x="11661766" y="6144427"/>
            <a:ext cx="408280" cy="408280"/>
          </a:xfrm>
          <a:prstGeom prst="rect">
            <a:avLst/>
          </a:prstGeom>
          <a:noFill/>
          <a:ln>
            <a:noFill/>
          </a:ln>
        </p:spPr>
      </p:pic>
      <p:sp>
        <p:nvSpPr>
          <p:cNvPr id="1227" name="Google Shape;1227;p153"/>
          <p:cNvSpPr/>
          <p:nvPr/>
        </p:nvSpPr>
        <p:spPr>
          <a:xfrm>
            <a:off x="3151251" y="6552569"/>
            <a:ext cx="6096000"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u="sng">
                <a:solidFill>
                  <a:srgbClr val="283F74"/>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Image Source: https://www.nobelprize.org/prizes/peace/1964/king/biographical/</a:t>
            </a:r>
            <a:endParaRPr sz="1000">
              <a:solidFill>
                <a:srgbClr val="283F74"/>
              </a:solidFill>
              <a:latin typeface="Century Gothic"/>
              <a:ea typeface="Century Gothic"/>
              <a:cs typeface="Century Gothic"/>
              <a:sym typeface="Century Gothic"/>
            </a:endParaRPr>
          </a:p>
        </p:txBody>
      </p:sp>
      <p:sp>
        <p:nvSpPr>
          <p:cNvPr id="1228" name="Google Shape;1228;p15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grpSp>
        <p:nvGrpSpPr>
          <p:cNvPr id="1229" name="Google Shape;1229;p153"/>
          <p:cNvGrpSpPr/>
          <p:nvPr/>
        </p:nvGrpSpPr>
        <p:grpSpPr>
          <a:xfrm>
            <a:off x="121954" y="6147634"/>
            <a:ext cx="1004047" cy="411456"/>
            <a:chOff x="8493013" y="2824283"/>
            <a:chExt cx="1559868" cy="736501"/>
          </a:xfrm>
        </p:grpSpPr>
        <p:sp>
          <p:nvSpPr>
            <p:cNvPr id="1230" name="Google Shape;1230;p153"/>
            <p:cNvSpPr/>
            <p:nvPr/>
          </p:nvSpPr>
          <p:spPr>
            <a:xfrm>
              <a:off x="9341766" y="2824283"/>
              <a:ext cx="711116" cy="736501"/>
            </a:xfrm>
            <a:prstGeom prst="ellipse">
              <a:avLst/>
            </a:prstGeom>
            <a:blipFill rotWithShape="1">
              <a:blip r:embed="rId6">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53"/>
            <p:cNvSpPr/>
            <p:nvPr/>
          </p:nvSpPr>
          <p:spPr>
            <a:xfrm>
              <a:off x="8493013" y="2824283"/>
              <a:ext cx="711116" cy="736500"/>
            </a:xfrm>
            <a:prstGeom prst="ellipse">
              <a:avLst/>
            </a:prstGeom>
            <a:blipFill rotWithShape="1">
              <a:blip r:embed="rId7">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2" name="Google Shape;1232;p153"/>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1"/>
                                        </p:tgtEl>
                                        <p:attrNameLst>
                                          <p:attrName>style.visibility</p:attrName>
                                        </p:attrNameLst>
                                      </p:cBhvr>
                                      <p:to>
                                        <p:strVal val="visible"/>
                                      </p:to>
                                    </p:set>
                                    <p:animEffect transition="in" filter="fade">
                                      <p:cBhvr>
                                        <p:cTn id="7" dur="1000"/>
                                        <p:tgtEl>
                                          <p:spTgt spid="1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1237"/>
        <p:cNvGrpSpPr/>
        <p:nvPr/>
      </p:nvGrpSpPr>
      <p:grpSpPr>
        <a:xfrm>
          <a:off x="0" y="0"/>
          <a:ext cx="0" cy="0"/>
          <a:chOff x="0" y="0"/>
          <a:chExt cx="0" cy="0"/>
        </a:xfrm>
      </p:grpSpPr>
      <p:sp>
        <p:nvSpPr>
          <p:cNvPr id="1238" name="Google Shape;1238;p154"/>
          <p:cNvSpPr txBox="1"/>
          <p:nvPr/>
        </p:nvSpPr>
        <p:spPr>
          <a:xfrm>
            <a:off x="2118242" y="1821073"/>
            <a:ext cx="7955515" cy="2437048"/>
          </a:xfrm>
          <a:prstGeom prst="rect">
            <a:avLst/>
          </a:prstGeom>
          <a:noFill/>
          <a:ln>
            <a:noFill/>
          </a:ln>
        </p:spPr>
        <p:txBody>
          <a:bodyPr spcFirstLastPara="1" wrap="square" lIns="91425" tIns="45700" rIns="91425" bIns="45700" anchor="t" anchorCtr="0">
            <a:noAutofit/>
          </a:bodyPr>
          <a:lstStyle/>
          <a:p>
            <a:pPr marL="0" marR="0" lvl="2" indent="0" algn="ctr" rtl="0">
              <a:lnSpc>
                <a:spcPct val="90000"/>
              </a:lnSpc>
              <a:spcBef>
                <a:spcPts val="0"/>
              </a:spcBef>
              <a:spcAft>
                <a:spcPts val="0"/>
              </a:spcAft>
              <a:buClr>
                <a:srgbClr val="283F74"/>
              </a:buClr>
              <a:buSzPts val="2400"/>
              <a:buFont typeface="Arial"/>
              <a:buNone/>
            </a:pPr>
            <a:r>
              <a:rPr lang="en-US" sz="2400" b="0" i="1" u="none" strike="noStrike" cap="none">
                <a:solidFill>
                  <a:srgbClr val="283F74"/>
                </a:solidFill>
                <a:latin typeface="Century Gothic"/>
                <a:ea typeface="Century Gothic"/>
                <a:cs typeface="Century Gothic"/>
                <a:sym typeface="Century Gothic"/>
              </a:rPr>
              <a:t>It is essential for adults working with young </a:t>
            </a:r>
            <a:endParaRPr/>
          </a:p>
          <a:p>
            <a:pPr marL="0" marR="0" lvl="2" indent="0" algn="ctr" rtl="0">
              <a:lnSpc>
                <a:spcPct val="90000"/>
              </a:lnSpc>
              <a:spcBef>
                <a:spcPts val="0"/>
              </a:spcBef>
              <a:spcAft>
                <a:spcPts val="0"/>
              </a:spcAft>
              <a:buClr>
                <a:srgbClr val="283F74"/>
              </a:buClr>
              <a:buSzPts val="2400"/>
              <a:buFont typeface="Arial"/>
              <a:buNone/>
            </a:pPr>
            <a:r>
              <a:rPr lang="en-US" sz="2400" b="0" i="1" u="none" strike="noStrike" cap="none">
                <a:solidFill>
                  <a:srgbClr val="283F74"/>
                </a:solidFill>
                <a:latin typeface="Century Gothic"/>
                <a:ea typeface="Century Gothic"/>
                <a:cs typeface="Century Gothic"/>
                <a:sym typeface="Century Gothic"/>
              </a:rPr>
              <a:t>children to be well physically and emotionally. </a:t>
            </a:r>
            <a:endParaRPr/>
          </a:p>
          <a:p>
            <a:pPr marL="0" marR="0" lvl="2" indent="0" algn="ctr" rtl="0">
              <a:lnSpc>
                <a:spcPct val="90000"/>
              </a:lnSpc>
              <a:spcBef>
                <a:spcPts val="0"/>
              </a:spcBef>
              <a:spcAft>
                <a:spcPts val="0"/>
              </a:spcAft>
              <a:buClr>
                <a:schemeClr val="dk1"/>
              </a:buClr>
              <a:buSzPts val="2400"/>
              <a:buFont typeface="Arial"/>
              <a:buNone/>
            </a:pPr>
            <a:endParaRPr sz="2400" b="0" i="1" u="none" strike="noStrike" cap="none">
              <a:solidFill>
                <a:srgbClr val="283F74"/>
              </a:solidFill>
              <a:latin typeface="Century Gothic"/>
              <a:ea typeface="Century Gothic"/>
              <a:cs typeface="Century Gothic"/>
              <a:sym typeface="Century Gothic"/>
            </a:endParaRPr>
          </a:p>
          <a:p>
            <a:pPr marL="0" marR="0" lvl="2" indent="0" algn="ctr" rtl="0">
              <a:lnSpc>
                <a:spcPct val="90000"/>
              </a:lnSpc>
              <a:spcBef>
                <a:spcPts val="0"/>
              </a:spcBef>
              <a:spcAft>
                <a:spcPts val="0"/>
              </a:spcAft>
              <a:buClr>
                <a:srgbClr val="283F74"/>
              </a:buClr>
              <a:buSzPts val="2400"/>
              <a:buFont typeface="Arial"/>
              <a:buNone/>
            </a:pPr>
            <a:r>
              <a:rPr lang="en-US" sz="2400" b="0" i="1" u="none" strike="noStrike" cap="none">
                <a:solidFill>
                  <a:srgbClr val="283F74"/>
                </a:solidFill>
                <a:latin typeface="Century Gothic"/>
                <a:ea typeface="Century Gothic"/>
                <a:cs typeface="Century Gothic"/>
                <a:sym typeface="Century Gothic"/>
              </a:rPr>
              <a:t>Better health enables better relationships with children, and research has long demonstrated </a:t>
            </a:r>
            <a:endParaRPr/>
          </a:p>
          <a:p>
            <a:pPr marL="0" marR="0" lvl="2" indent="0" algn="ctr" rtl="0">
              <a:lnSpc>
                <a:spcPct val="90000"/>
              </a:lnSpc>
              <a:spcBef>
                <a:spcPts val="0"/>
              </a:spcBef>
              <a:spcAft>
                <a:spcPts val="0"/>
              </a:spcAft>
              <a:buClr>
                <a:srgbClr val="283F74"/>
              </a:buClr>
              <a:buSzPts val="2400"/>
              <a:buFont typeface="Arial"/>
              <a:buNone/>
            </a:pPr>
            <a:r>
              <a:rPr lang="en-US" sz="2400" b="0" i="1" u="none" strike="noStrike" cap="none">
                <a:solidFill>
                  <a:srgbClr val="283F74"/>
                </a:solidFill>
                <a:latin typeface="Century Gothic"/>
                <a:ea typeface="Century Gothic"/>
                <a:cs typeface="Century Gothic"/>
                <a:sym typeface="Century Gothic"/>
              </a:rPr>
              <a:t>that good relationships are crucial for children’s </a:t>
            </a:r>
            <a:endParaRPr/>
          </a:p>
          <a:p>
            <a:pPr marL="0" marR="0" lvl="2" indent="0" algn="ctr" rtl="0">
              <a:lnSpc>
                <a:spcPct val="90000"/>
              </a:lnSpc>
              <a:spcBef>
                <a:spcPts val="0"/>
              </a:spcBef>
              <a:spcAft>
                <a:spcPts val="0"/>
              </a:spcAft>
              <a:buClr>
                <a:srgbClr val="283F74"/>
              </a:buClr>
              <a:buSzPts val="2400"/>
              <a:buFont typeface="Arial"/>
              <a:buNone/>
            </a:pPr>
            <a:r>
              <a:rPr lang="en-US" sz="2400" b="0" i="1" u="none" strike="noStrike" cap="none">
                <a:solidFill>
                  <a:srgbClr val="283F74"/>
                </a:solidFill>
                <a:latin typeface="Century Gothic"/>
                <a:ea typeface="Century Gothic"/>
                <a:cs typeface="Century Gothic"/>
                <a:sym typeface="Century Gothic"/>
              </a:rPr>
              <a:t>learning and social-emotional development. </a:t>
            </a:r>
            <a:endParaRPr/>
          </a:p>
          <a:p>
            <a:pPr marL="857250" marR="0" lvl="2" indent="0" algn="ctr" rtl="0">
              <a:lnSpc>
                <a:spcPct val="90000"/>
              </a:lnSpc>
              <a:spcBef>
                <a:spcPts val="0"/>
              </a:spcBef>
              <a:spcAft>
                <a:spcPts val="0"/>
              </a:spcAft>
              <a:buClr>
                <a:schemeClr val="dk1"/>
              </a:buClr>
              <a:buSzPts val="2000"/>
              <a:buFont typeface="Arial"/>
              <a:buNone/>
            </a:pPr>
            <a:endParaRPr sz="2000" b="0" i="0" u="none" strike="noStrike" cap="none">
              <a:solidFill>
                <a:srgbClr val="283F74"/>
              </a:solidFill>
              <a:latin typeface="Century Gothic"/>
              <a:ea typeface="Century Gothic"/>
              <a:cs typeface="Century Gothic"/>
              <a:sym typeface="Century Gothic"/>
            </a:endParaRPr>
          </a:p>
          <a:p>
            <a:pPr marL="1200150" marR="0" lvl="2" indent="-190500" algn="ctr" rtl="0">
              <a:lnSpc>
                <a:spcPct val="90000"/>
              </a:lnSpc>
              <a:spcBef>
                <a:spcPts val="500"/>
              </a:spcBef>
              <a:spcAft>
                <a:spcPts val="0"/>
              </a:spcAft>
              <a:buClr>
                <a:schemeClr val="dk1"/>
              </a:buClr>
              <a:buSzPts val="2400"/>
              <a:buFont typeface="Calibri"/>
              <a:buNone/>
            </a:pPr>
            <a:endParaRPr sz="2400" b="0" i="0" u="none" strike="noStrike" cap="none">
              <a:solidFill>
                <a:srgbClr val="274075"/>
              </a:solidFill>
              <a:latin typeface="Century Gothic"/>
              <a:ea typeface="Century Gothic"/>
              <a:cs typeface="Century Gothic"/>
              <a:sym typeface="Century Gothic"/>
            </a:endParaRPr>
          </a:p>
        </p:txBody>
      </p:sp>
      <p:sp>
        <p:nvSpPr>
          <p:cNvPr id="1239" name="Google Shape;1239;p154"/>
          <p:cNvSpPr/>
          <p:nvPr/>
        </p:nvSpPr>
        <p:spPr>
          <a:xfrm>
            <a:off x="2118242" y="1337892"/>
            <a:ext cx="7955515" cy="4139484"/>
          </a:xfrm>
          <a:prstGeom prst="roundRect">
            <a:avLst>
              <a:gd name="adj" fmla="val 16667"/>
            </a:avLst>
          </a:prstGeom>
          <a:noFill/>
          <a:ln w="28575" cap="flat" cmpd="sng">
            <a:solidFill>
              <a:srgbClr val="283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40" name="Google Shape;1240;p154"/>
          <p:cNvSpPr txBox="1"/>
          <p:nvPr/>
        </p:nvSpPr>
        <p:spPr>
          <a:xfrm>
            <a:off x="2295525" y="626015"/>
            <a:ext cx="628650" cy="22159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13800"/>
              <a:buFont typeface="Century Gothic"/>
              <a:buNone/>
            </a:pPr>
            <a:r>
              <a:rPr lang="en-US" sz="13800" b="0" i="0" u="none" strike="noStrike" cap="none">
                <a:solidFill>
                  <a:srgbClr val="00B0F0"/>
                </a:solidFill>
                <a:latin typeface="Century Gothic"/>
                <a:ea typeface="Century Gothic"/>
                <a:cs typeface="Century Gothic"/>
                <a:sym typeface="Century Gothic"/>
              </a:rPr>
              <a:t>“</a:t>
            </a:r>
            <a:endParaRPr/>
          </a:p>
        </p:txBody>
      </p:sp>
      <p:sp>
        <p:nvSpPr>
          <p:cNvPr id="1241" name="Google Shape;1241;p154"/>
          <p:cNvSpPr/>
          <p:nvPr/>
        </p:nvSpPr>
        <p:spPr>
          <a:xfrm rot="10800000">
            <a:off x="8909470" y="3928436"/>
            <a:ext cx="1072730" cy="22159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B0F0"/>
              </a:buClr>
              <a:buSzPts val="13800"/>
              <a:buFont typeface="Century Gothic"/>
              <a:buNone/>
            </a:pPr>
            <a:r>
              <a:rPr lang="en-US" sz="13800" b="0" i="0" u="none" strike="noStrike" cap="none">
                <a:solidFill>
                  <a:srgbClr val="00B0F0"/>
                </a:solidFill>
                <a:latin typeface="Century Gothic"/>
                <a:ea typeface="Century Gothic"/>
                <a:cs typeface="Century Gothic"/>
                <a:sym typeface="Century Gothic"/>
              </a:rPr>
              <a:t>“</a:t>
            </a:r>
            <a:endParaRPr sz="2400" b="0" i="0" u="none" strike="noStrike" cap="none">
              <a:solidFill>
                <a:srgbClr val="00B0F0"/>
              </a:solidFill>
              <a:latin typeface="Calibri"/>
              <a:ea typeface="Calibri"/>
              <a:cs typeface="Calibri"/>
              <a:sym typeface="Calibri"/>
            </a:endParaRPr>
          </a:p>
        </p:txBody>
      </p:sp>
      <p:sp>
        <p:nvSpPr>
          <p:cNvPr id="1242" name="Google Shape;1242;p154"/>
          <p:cNvSpPr/>
          <p:nvPr/>
        </p:nvSpPr>
        <p:spPr>
          <a:xfrm>
            <a:off x="2118241" y="4383907"/>
            <a:ext cx="7955515"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83F74"/>
              </a:buClr>
              <a:buSzPts val="1800"/>
              <a:buFont typeface="Century Gothic"/>
              <a:buNone/>
            </a:pPr>
            <a:r>
              <a:rPr lang="en-US" sz="1800" b="0" i="0" u="none" strike="noStrike" cap="none">
                <a:solidFill>
                  <a:srgbClr val="283F74"/>
                </a:solidFill>
                <a:latin typeface="Century Gothic"/>
                <a:ea typeface="Century Gothic"/>
                <a:cs typeface="Century Gothic"/>
                <a:sym typeface="Century Gothic"/>
              </a:rPr>
              <a:t>Dr. Kate Gallagher</a:t>
            </a:r>
            <a:endParaRPr/>
          </a:p>
          <a:p>
            <a:pPr marL="0" marR="0" lvl="0" indent="0" algn="ctr" rtl="0">
              <a:lnSpc>
                <a:spcPct val="100000"/>
              </a:lnSpc>
              <a:spcBef>
                <a:spcPts val="0"/>
              </a:spcBef>
              <a:spcAft>
                <a:spcPts val="0"/>
              </a:spcAft>
              <a:buClr>
                <a:srgbClr val="283F74"/>
              </a:buClr>
              <a:buSzPts val="1800"/>
              <a:buFont typeface="Century Gothic"/>
              <a:buNone/>
            </a:pPr>
            <a:r>
              <a:rPr lang="en-US" sz="1800" b="0" i="0" u="none" strike="noStrike" cap="none">
                <a:solidFill>
                  <a:srgbClr val="283F74"/>
                </a:solidFill>
                <a:latin typeface="Century Gothic"/>
                <a:ea typeface="Century Gothic"/>
                <a:cs typeface="Century Gothic"/>
                <a:sym typeface="Century Gothic"/>
              </a:rPr>
              <a:t>Director of Research and Evaluation,</a:t>
            </a:r>
            <a:endParaRPr/>
          </a:p>
          <a:p>
            <a:pPr marL="0" marR="0" lvl="0" indent="0" algn="ctr" rtl="0">
              <a:lnSpc>
                <a:spcPct val="100000"/>
              </a:lnSpc>
              <a:spcBef>
                <a:spcPts val="0"/>
              </a:spcBef>
              <a:spcAft>
                <a:spcPts val="0"/>
              </a:spcAft>
              <a:buClr>
                <a:srgbClr val="283F74"/>
              </a:buClr>
              <a:buSzPts val="1800"/>
              <a:buFont typeface="Century Gothic"/>
              <a:buNone/>
            </a:pPr>
            <a:r>
              <a:rPr lang="en-US" sz="1800" b="0" i="0" u="none" strike="noStrike" cap="none">
                <a:solidFill>
                  <a:srgbClr val="283F74"/>
                </a:solidFill>
                <a:latin typeface="Century Gothic"/>
                <a:ea typeface="Century Gothic"/>
                <a:cs typeface="Century Gothic"/>
                <a:sym typeface="Century Gothic"/>
              </a:rPr>
              <a:t>Buffett Early Childhood Institute, University of Nebraska</a:t>
            </a:r>
            <a:endParaRPr/>
          </a:p>
        </p:txBody>
      </p:sp>
      <p:sp>
        <p:nvSpPr>
          <p:cNvPr id="1243" name="Google Shape;1243;p15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22</a:t>
            </a:fld>
            <a:endParaRPr sz="1200" b="0" i="0" u="none" strike="noStrike" cap="none">
              <a:solidFill>
                <a:srgbClr val="888888"/>
              </a:solidFill>
              <a:latin typeface="Calibri"/>
              <a:ea typeface="Calibri"/>
              <a:cs typeface="Calibri"/>
              <a:sym typeface="Calibri"/>
            </a:endParaRPr>
          </a:p>
        </p:txBody>
      </p:sp>
      <p:sp>
        <p:nvSpPr>
          <p:cNvPr id="1244" name="Google Shape;1244;p154"/>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1245" name="Google Shape;1245;p154"/>
          <p:cNvPicPr preferRelativeResize="0"/>
          <p:nvPr/>
        </p:nvPicPr>
        <p:blipFill rotWithShape="1">
          <a:blip r:embed="rId3">
            <a:alphaModFix/>
          </a:blip>
          <a:srcRect/>
          <a:stretch/>
        </p:blipFill>
        <p:spPr>
          <a:xfrm>
            <a:off x="11661766" y="6144427"/>
            <a:ext cx="408280" cy="408280"/>
          </a:xfrm>
          <a:prstGeom prst="rect">
            <a:avLst/>
          </a:prstGeom>
          <a:noFill/>
          <a:ln>
            <a:noFill/>
          </a:ln>
        </p:spPr>
      </p:pic>
      <p:grpSp>
        <p:nvGrpSpPr>
          <p:cNvPr id="1246" name="Google Shape;1246;p154"/>
          <p:cNvGrpSpPr/>
          <p:nvPr/>
        </p:nvGrpSpPr>
        <p:grpSpPr>
          <a:xfrm>
            <a:off x="121954" y="6147634"/>
            <a:ext cx="1004047" cy="411456"/>
            <a:chOff x="8493013" y="2824283"/>
            <a:chExt cx="1559868" cy="736501"/>
          </a:xfrm>
        </p:grpSpPr>
        <p:sp>
          <p:nvSpPr>
            <p:cNvPr id="1247" name="Google Shape;1247;p154"/>
            <p:cNvSpPr/>
            <p:nvPr/>
          </p:nvSpPr>
          <p:spPr>
            <a:xfrm>
              <a:off x="9341766" y="2824283"/>
              <a:ext cx="711116" cy="736501"/>
            </a:xfrm>
            <a:prstGeom prst="ellipse">
              <a:avLst/>
            </a:prstGeom>
            <a:blipFill rotWithShape="1">
              <a:blip r:embed="rId4">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54"/>
            <p:cNvSpPr/>
            <p:nvPr/>
          </p:nvSpPr>
          <p:spPr>
            <a:xfrm>
              <a:off x="8493013" y="2824283"/>
              <a:ext cx="711116" cy="736500"/>
            </a:xfrm>
            <a:prstGeom prst="ellipse">
              <a:avLst/>
            </a:prstGeom>
            <a:blipFill rotWithShape="1">
              <a:blip r:embed="rId5">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9" name="Google Shape;1249;p154"/>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1254"/>
        <p:cNvGrpSpPr/>
        <p:nvPr/>
      </p:nvGrpSpPr>
      <p:grpSpPr>
        <a:xfrm>
          <a:off x="0" y="0"/>
          <a:ext cx="0" cy="0"/>
          <a:chOff x="0" y="0"/>
          <a:chExt cx="0" cy="0"/>
        </a:xfrm>
      </p:grpSpPr>
      <p:pic>
        <p:nvPicPr>
          <p:cNvPr id="1255" name="Google Shape;1255;p155" descr="Image result for picture of bubble bath"/>
          <p:cNvPicPr preferRelativeResize="0"/>
          <p:nvPr/>
        </p:nvPicPr>
        <p:blipFill rotWithShape="1">
          <a:blip r:embed="rId3">
            <a:alphaModFix/>
          </a:blip>
          <a:srcRect b="4420"/>
          <a:stretch/>
        </p:blipFill>
        <p:spPr>
          <a:xfrm>
            <a:off x="2524125" y="1004889"/>
            <a:ext cx="7143750" cy="4633912"/>
          </a:xfrm>
          <a:prstGeom prst="rect">
            <a:avLst/>
          </a:prstGeom>
          <a:noFill/>
          <a:ln>
            <a:noFill/>
          </a:ln>
        </p:spPr>
      </p:pic>
      <p:sp>
        <p:nvSpPr>
          <p:cNvPr id="1256" name="Google Shape;1256;p155"/>
          <p:cNvSpPr/>
          <p:nvPr/>
        </p:nvSpPr>
        <p:spPr>
          <a:xfrm>
            <a:off x="2524125" y="6515411"/>
            <a:ext cx="7143750" cy="392177"/>
          </a:xfrm>
          <a:prstGeom prst="rect">
            <a:avLst/>
          </a:prstGeom>
          <a:solidFill>
            <a:srgbClr val="BEDBEC"/>
          </a:solidFill>
          <a:ln>
            <a:noFill/>
          </a:ln>
        </p:spPr>
        <p:txBody>
          <a:bodyPr spcFirstLastPara="1" wrap="square" lIns="342900" tIns="45700" rIns="91425" bIns="45700" anchor="ctr" anchorCtr="0">
            <a:noAutofit/>
          </a:bodyPr>
          <a:lstStyle/>
          <a:p>
            <a:pPr marL="0" marR="0" lvl="0" indent="0" algn="ctr" rtl="0">
              <a:lnSpc>
                <a:spcPct val="100000"/>
              </a:lnSpc>
              <a:spcBef>
                <a:spcPts val="0"/>
              </a:spcBef>
              <a:spcAft>
                <a:spcPts val="0"/>
              </a:spcAft>
              <a:buClr>
                <a:srgbClr val="283F74"/>
              </a:buClr>
              <a:buSzPts val="1000"/>
              <a:buFont typeface="Century Gothic"/>
              <a:buNone/>
            </a:pPr>
            <a:r>
              <a:rPr lang="en-US" sz="1000" b="0" i="0" u="sng" strike="noStrike" cap="none">
                <a:solidFill>
                  <a:srgbClr val="283F74"/>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https://www.kqed.org/mindshift/53681/how-movement-and-exercise-help-kids-learn</a:t>
            </a:r>
            <a:endParaRPr sz="1000" b="1" i="1" u="none" strike="noStrike" cap="none">
              <a:solidFill>
                <a:srgbClr val="283F74"/>
              </a:solidFill>
              <a:latin typeface="Century Gothic"/>
              <a:ea typeface="Century Gothic"/>
              <a:cs typeface="Century Gothic"/>
              <a:sym typeface="Century Gothic"/>
            </a:endParaRPr>
          </a:p>
        </p:txBody>
      </p:sp>
      <p:sp>
        <p:nvSpPr>
          <p:cNvPr id="1257" name="Google Shape;1257;p155"/>
          <p:cNvSpPr txBox="1"/>
          <p:nvPr/>
        </p:nvSpPr>
        <p:spPr>
          <a:xfrm>
            <a:off x="3980146" y="1454425"/>
            <a:ext cx="228524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600"/>
              <a:buFont typeface="Century Gothic"/>
              <a:buNone/>
            </a:pPr>
            <a:r>
              <a:rPr lang="en-US" sz="1600" b="1" i="0" u="none" strike="noStrike" cap="none">
                <a:solidFill>
                  <a:srgbClr val="283F74"/>
                </a:solidFill>
                <a:latin typeface="Century Gothic"/>
                <a:ea typeface="Century Gothic"/>
                <a:cs typeface="Century Gothic"/>
                <a:sym typeface="Century Gothic"/>
              </a:rPr>
              <a:t>Neurochemicals</a:t>
            </a:r>
            <a:endParaRPr/>
          </a:p>
        </p:txBody>
      </p:sp>
      <p:sp>
        <p:nvSpPr>
          <p:cNvPr id="1258" name="Google Shape;1258;p155"/>
          <p:cNvSpPr txBox="1"/>
          <p:nvPr/>
        </p:nvSpPr>
        <p:spPr>
          <a:xfrm>
            <a:off x="2594721" y="3938376"/>
            <a:ext cx="252804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600"/>
              <a:buFont typeface="Century Gothic"/>
              <a:buNone/>
            </a:pPr>
            <a:r>
              <a:rPr lang="en-US" sz="1600" b="1" i="0" u="none" strike="noStrike" cap="none">
                <a:solidFill>
                  <a:srgbClr val="283F74"/>
                </a:solidFill>
                <a:latin typeface="Century Gothic"/>
                <a:ea typeface="Century Gothic"/>
                <a:cs typeface="Century Gothic"/>
                <a:sym typeface="Century Gothic"/>
              </a:rPr>
              <a:t>Neurotransmitters</a:t>
            </a:r>
            <a:endParaRPr/>
          </a:p>
        </p:txBody>
      </p:sp>
      <p:sp>
        <p:nvSpPr>
          <p:cNvPr id="1259" name="Google Shape;1259;p155"/>
          <p:cNvSpPr txBox="1"/>
          <p:nvPr/>
        </p:nvSpPr>
        <p:spPr>
          <a:xfrm>
            <a:off x="3826805" y="4895744"/>
            <a:ext cx="209816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600"/>
              <a:buFont typeface="Century Gothic"/>
              <a:buNone/>
            </a:pPr>
            <a:r>
              <a:rPr lang="en-US" sz="1600" b="1" i="0" u="none" strike="noStrike" cap="none">
                <a:solidFill>
                  <a:srgbClr val="283F74"/>
                </a:solidFill>
                <a:latin typeface="Century Gothic"/>
                <a:ea typeface="Century Gothic"/>
                <a:cs typeface="Century Gothic"/>
                <a:sym typeface="Century Gothic"/>
              </a:rPr>
              <a:t>Improved mood</a:t>
            </a:r>
            <a:endParaRPr/>
          </a:p>
        </p:txBody>
      </p:sp>
      <p:sp>
        <p:nvSpPr>
          <p:cNvPr id="1260" name="Google Shape;1260;p155"/>
          <p:cNvSpPr txBox="1"/>
          <p:nvPr/>
        </p:nvSpPr>
        <p:spPr>
          <a:xfrm>
            <a:off x="6415219" y="4801341"/>
            <a:ext cx="233082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600"/>
              <a:buFont typeface="Century Gothic"/>
              <a:buNone/>
            </a:pPr>
            <a:r>
              <a:rPr lang="en-US" sz="1600" b="1" i="0" u="none" strike="noStrike" cap="none">
                <a:solidFill>
                  <a:srgbClr val="283F74"/>
                </a:solidFill>
                <a:latin typeface="Century Gothic"/>
                <a:ea typeface="Century Gothic"/>
                <a:cs typeface="Century Gothic"/>
                <a:sym typeface="Century Gothic"/>
              </a:rPr>
              <a:t>Improved memory</a:t>
            </a:r>
            <a:endParaRPr/>
          </a:p>
        </p:txBody>
      </p:sp>
      <p:sp>
        <p:nvSpPr>
          <p:cNvPr id="1261" name="Google Shape;1261;p155"/>
          <p:cNvSpPr txBox="1"/>
          <p:nvPr/>
        </p:nvSpPr>
        <p:spPr>
          <a:xfrm>
            <a:off x="6542470" y="2193967"/>
            <a:ext cx="263615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600"/>
              <a:buFont typeface="Century Gothic"/>
              <a:buNone/>
            </a:pPr>
            <a:r>
              <a:rPr lang="en-US" sz="1600" b="1" i="0" u="none" strike="noStrike" cap="none">
                <a:solidFill>
                  <a:srgbClr val="283F74"/>
                </a:solidFill>
                <a:latin typeface="Century Gothic"/>
                <a:ea typeface="Century Gothic"/>
                <a:cs typeface="Century Gothic"/>
                <a:sym typeface="Century Gothic"/>
              </a:rPr>
              <a:t>Endorphins</a:t>
            </a:r>
            <a:endParaRPr/>
          </a:p>
        </p:txBody>
      </p:sp>
      <p:grpSp>
        <p:nvGrpSpPr>
          <p:cNvPr id="1262" name="Google Shape;1262;p155"/>
          <p:cNvGrpSpPr/>
          <p:nvPr/>
        </p:nvGrpSpPr>
        <p:grpSpPr>
          <a:xfrm>
            <a:off x="121954" y="6147634"/>
            <a:ext cx="1004047" cy="411456"/>
            <a:chOff x="8493013" y="2824283"/>
            <a:chExt cx="1559868" cy="736501"/>
          </a:xfrm>
        </p:grpSpPr>
        <p:sp>
          <p:nvSpPr>
            <p:cNvPr id="1263" name="Google Shape;1263;p155"/>
            <p:cNvSpPr/>
            <p:nvPr/>
          </p:nvSpPr>
          <p:spPr>
            <a:xfrm>
              <a:off x="9341766" y="2824283"/>
              <a:ext cx="711116" cy="736501"/>
            </a:xfrm>
            <a:prstGeom prst="ellipse">
              <a:avLst/>
            </a:prstGeom>
            <a:blipFill rotWithShape="1">
              <a:blip r:embed="rId5">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55"/>
            <p:cNvSpPr/>
            <p:nvPr/>
          </p:nvSpPr>
          <p:spPr>
            <a:xfrm>
              <a:off x="8493013" y="2824283"/>
              <a:ext cx="711116" cy="736500"/>
            </a:xfrm>
            <a:prstGeom prst="ellipse">
              <a:avLst/>
            </a:prstGeom>
            <a:blipFill rotWithShape="1">
              <a:blip r:embed="rId6">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5" name="Google Shape;1265;p155"/>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
        <p:nvSpPr>
          <p:cNvPr id="1266" name="Google Shape;1266;p155"/>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1267" name="Google Shape;1267;p155"/>
          <p:cNvPicPr preferRelativeResize="0"/>
          <p:nvPr/>
        </p:nvPicPr>
        <p:blipFill rotWithShape="1">
          <a:blip r:embed="rId7">
            <a:alphaModFix/>
          </a:blip>
          <a:srcRect/>
          <a:stretch/>
        </p:blipFill>
        <p:spPr>
          <a:xfrm>
            <a:off x="11661766" y="6144427"/>
            <a:ext cx="408280" cy="40828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1272"/>
        <p:cNvGrpSpPr/>
        <p:nvPr/>
      </p:nvGrpSpPr>
      <p:grpSpPr>
        <a:xfrm>
          <a:off x="0" y="0"/>
          <a:ext cx="0" cy="0"/>
          <a:chOff x="0" y="0"/>
          <a:chExt cx="0" cy="0"/>
        </a:xfrm>
      </p:grpSpPr>
      <p:pic>
        <p:nvPicPr>
          <p:cNvPr id="1273" name="Google Shape;1273;p156"/>
          <p:cNvPicPr preferRelativeResize="0"/>
          <p:nvPr/>
        </p:nvPicPr>
        <p:blipFill rotWithShape="1">
          <a:blip r:embed="rId3">
            <a:alphaModFix/>
          </a:blip>
          <a:srcRect/>
          <a:stretch/>
        </p:blipFill>
        <p:spPr>
          <a:xfrm>
            <a:off x="3385167" y="1563809"/>
            <a:ext cx="5068855" cy="4978125"/>
          </a:xfrm>
          <a:prstGeom prst="rect">
            <a:avLst/>
          </a:prstGeom>
          <a:noFill/>
          <a:ln>
            <a:noFill/>
          </a:ln>
        </p:spPr>
      </p:pic>
      <p:sp>
        <p:nvSpPr>
          <p:cNvPr id="1274" name="Google Shape;1274;p156"/>
          <p:cNvSpPr/>
          <p:nvPr/>
        </p:nvSpPr>
        <p:spPr>
          <a:xfrm>
            <a:off x="4818570" y="2711945"/>
            <a:ext cx="2554859" cy="3519702"/>
          </a:xfrm>
          <a:prstGeom prst="ellipse">
            <a:avLst/>
          </a:prstGeom>
          <a:solidFill>
            <a:srgbClr val="BEDB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275" name="Google Shape;1275;p156"/>
          <p:cNvSpPr/>
          <p:nvPr/>
        </p:nvSpPr>
        <p:spPr>
          <a:xfrm>
            <a:off x="4685328" y="6133654"/>
            <a:ext cx="3651885" cy="408280"/>
          </a:xfrm>
          <a:prstGeom prst="rect">
            <a:avLst/>
          </a:prstGeom>
          <a:solidFill>
            <a:srgbClr val="BEDB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pic>
        <p:nvPicPr>
          <p:cNvPr id="1276" name="Google Shape;1276;p156"/>
          <p:cNvPicPr preferRelativeResize="0"/>
          <p:nvPr/>
        </p:nvPicPr>
        <p:blipFill rotWithShape="1">
          <a:blip r:embed="rId4">
            <a:alphaModFix/>
          </a:blip>
          <a:srcRect/>
          <a:stretch/>
        </p:blipFill>
        <p:spPr>
          <a:xfrm>
            <a:off x="4163452" y="1850508"/>
            <a:ext cx="3956724" cy="3519702"/>
          </a:xfrm>
          <a:prstGeom prst="rect">
            <a:avLst/>
          </a:prstGeom>
          <a:noFill/>
          <a:ln>
            <a:noFill/>
          </a:ln>
        </p:spPr>
      </p:pic>
      <p:sp>
        <p:nvSpPr>
          <p:cNvPr id="1277" name="Google Shape;1277;p156"/>
          <p:cNvSpPr txBox="1"/>
          <p:nvPr/>
        </p:nvSpPr>
        <p:spPr>
          <a:xfrm>
            <a:off x="5210004" y="4771875"/>
            <a:ext cx="1143171"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63D76"/>
              </a:buClr>
              <a:buSzPts val="1350"/>
              <a:buFont typeface="Century Gothic"/>
              <a:buNone/>
            </a:pPr>
            <a:r>
              <a:rPr lang="en-US" sz="1350" b="1" i="0" u="none" strike="noStrike" cap="none">
                <a:solidFill>
                  <a:srgbClr val="263D76"/>
                </a:solidFill>
                <a:latin typeface="Century Gothic"/>
                <a:ea typeface="Century Gothic"/>
                <a:cs typeface="Century Gothic"/>
                <a:sym typeface="Century Gothic"/>
              </a:rPr>
              <a:t>Amygdala</a:t>
            </a:r>
            <a:endParaRPr/>
          </a:p>
        </p:txBody>
      </p:sp>
      <p:sp>
        <p:nvSpPr>
          <p:cNvPr id="1278" name="Google Shape;1278;p156"/>
          <p:cNvSpPr txBox="1"/>
          <p:nvPr/>
        </p:nvSpPr>
        <p:spPr>
          <a:xfrm>
            <a:off x="4214806" y="4264044"/>
            <a:ext cx="1027725"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63D76"/>
              </a:buClr>
              <a:buSzPts val="1350"/>
              <a:buFont typeface="Century Gothic"/>
              <a:buNone/>
            </a:pPr>
            <a:r>
              <a:rPr lang="en-US" sz="1350" b="1" i="0" u="none" strike="noStrike" cap="none">
                <a:solidFill>
                  <a:srgbClr val="263D76"/>
                </a:solidFill>
                <a:latin typeface="Century Gothic"/>
                <a:ea typeface="Century Gothic"/>
                <a:cs typeface="Century Gothic"/>
                <a:sym typeface="Century Gothic"/>
              </a:rPr>
              <a:t>Prefrontal Cortex</a:t>
            </a:r>
            <a:endParaRPr/>
          </a:p>
        </p:txBody>
      </p:sp>
      <p:sp>
        <p:nvSpPr>
          <p:cNvPr id="1279" name="Google Shape;1279;p156"/>
          <p:cNvSpPr/>
          <p:nvPr/>
        </p:nvSpPr>
        <p:spPr>
          <a:xfrm>
            <a:off x="2069905" y="209075"/>
            <a:ext cx="8143818" cy="807143"/>
          </a:xfrm>
          <a:prstGeom prst="rect">
            <a:avLst/>
          </a:prstGeom>
          <a:solidFill>
            <a:schemeClr val="lt1"/>
          </a:solidFill>
          <a:ln w="38100" cap="flat" cmpd="sng">
            <a:solidFill>
              <a:srgbClr val="263D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B0F0"/>
              </a:buClr>
              <a:buSzPts val="4400"/>
              <a:buFont typeface="Arial"/>
              <a:buNone/>
            </a:pPr>
            <a:r>
              <a:rPr lang="en-US" sz="4400" b="0" i="0" u="none" strike="noStrike" cap="none">
                <a:solidFill>
                  <a:srgbClr val="00B0F0"/>
                </a:solidFill>
                <a:latin typeface="Arial"/>
                <a:ea typeface="Arial"/>
                <a:cs typeface="Arial"/>
                <a:sym typeface="Arial"/>
              </a:rPr>
              <a:t>Self-Regulation &amp; the Brain</a:t>
            </a:r>
            <a:endParaRPr/>
          </a:p>
        </p:txBody>
      </p:sp>
      <p:sp>
        <p:nvSpPr>
          <p:cNvPr id="1280" name="Google Shape;1280;p156"/>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1281" name="Google Shape;1281;p156"/>
          <p:cNvPicPr preferRelativeResize="0"/>
          <p:nvPr/>
        </p:nvPicPr>
        <p:blipFill rotWithShape="1">
          <a:blip r:embed="rId5">
            <a:alphaModFix/>
          </a:blip>
          <a:srcRect/>
          <a:stretch/>
        </p:blipFill>
        <p:spPr>
          <a:xfrm>
            <a:off x="11661766" y="6144427"/>
            <a:ext cx="408280" cy="408280"/>
          </a:xfrm>
          <a:prstGeom prst="rect">
            <a:avLst/>
          </a:prstGeom>
          <a:noFill/>
          <a:ln>
            <a:noFill/>
          </a:ln>
        </p:spPr>
      </p:pic>
      <p:grpSp>
        <p:nvGrpSpPr>
          <p:cNvPr id="1282" name="Google Shape;1282;p156"/>
          <p:cNvGrpSpPr/>
          <p:nvPr/>
        </p:nvGrpSpPr>
        <p:grpSpPr>
          <a:xfrm>
            <a:off x="121954" y="6147634"/>
            <a:ext cx="1004047" cy="411456"/>
            <a:chOff x="8493013" y="2824283"/>
            <a:chExt cx="1559868" cy="736501"/>
          </a:xfrm>
        </p:grpSpPr>
        <p:sp>
          <p:nvSpPr>
            <p:cNvPr id="1283" name="Google Shape;1283;p156"/>
            <p:cNvSpPr/>
            <p:nvPr/>
          </p:nvSpPr>
          <p:spPr>
            <a:xfrm>
              <a:off x="9341766" y="2824283"/>
              <a:ext cx="711116" cy="736501"/>
            </a:xfrm>
            <a:prstGeom prst="ellipse">
              <a:avLst/>
            </a:prstGeom>
            <a:blipFill rotWithShape="1">
              <a:blip r:embed="rId6">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56"/>
            <p:cNvSpPr/>
            <p:nvPr/>
          </p:nvSpPr>
          <p:spPr>
            <a:xfrm>
              <a:off x="8493013" y="2824283"/>
              <a:ext cx="711116" cy="736500"/>
            </a:xfrm>
            <a:prstGeom prst="ellipse">
              <a:avLst/>
            </a:prstGeom>
            <a:blipFill rotWithShape="1">
              <a:blip r:embed="rId7">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5" name="Google Shape;1285;p156"/>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p157"/>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1292" name="Google Shape;1292;p157"/>
          <p:cNvPicPr preferRelativeResize="0"/>
          <p:nvPr/>
        </p:nvPicPr>
        <p:blipFill rotWithShape="1">
          <a:blip r:embed="rId3">
            <a:alphaModFix/>
          </a:blip>
          <a:srcRect/>
          <a:stretch/>
        </p:blipFill>
        <p:spPr>
          <a:xfrm>
            <a:off x="11661766" y="6144427"/>
            <a:ext cx="408280" cy="408280"/>
          </a:xfrm>
          <a:prstGeom prst="rect">
            <a:avLst/>
          </a:prstGeom>
          <a:noFill/>
          <a:ln>
            <a:noFill/>
          </a:ln>
        </p:spPr>
      </p:pic>
      <p:pic>
        <p:nvPicPr>
          <p:cNvPr id="1293" name="Google Shape;1293;p157" descr="https://d30y9cdsu7xlg0.cloudfront.net/png/475574-200.png"/>
          <p:cNvPicPr preferRelativeResize="0"/>
          <p:nvPr/>
        </p:nvPicPr>
        <p:blipFill rotWithShape="1">
          <a:blip r:embed="rId4">
            <a:alphaModFix/>
          </a:blip>
          <a:srcRect/>
          <a:stretch/>
        </p:blipFill>
        <p:spPr>
          <a:xfrm>
            <a:off x="97134" y="116541"/>
            <a:ext cx="1309592" cy="1309592"/>
          </a:xfrm>
          <a:prstGeom prst="rect">
            <a:avLst/>
          </a:prstGeom>
          <a:noFill/>
          <a:ln>
            <a:noFill/>
          </a:ln>
        </p:spPr>
      </p:pic>
      <p:sp>
        <p:nvSpPr>
          <p:cNvPr id="1294" name="Google Shape;1294;p157"/>
          <p:cNvSpPr txBox="1"/>
          <p:nvPr/>
        </p:nvSpPr>
        <p:spPr>
          <a:xfrm>
            <a:off x="0" y="249387"/>
            <a:ext cx="12192000" cy="825802"/>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283F74"/>
              </a:buClr>
              <a:buSzPts val="4000"/>
              <a:buFont typeface="Arial"/>
              <a:buNone/>
            </a:pPr>
            <a:r>
              <a:rPr lang="en-US" sz="4000" b="1" i="0" u="none" strike="noStrike" cap="none">
                <a:solidFill>
                  <a:srgbClr val="283F74"/>
                </a:solidFill>
                <a:latin typeface="Arial"/>
                <a:ea typeface="Arial"/>
                <a:cs typeface="Arial"/>
                <a:sym typeface="Arial"/>
              </a:rPr>
              <a:t>Engaging Activity: </a:t>
            </a:r>
            <a:r>
              <a:rPr lang="en-US" sz="4000" b="0" i="0" u="none" strike="noStrike" cap="none">
                <a:solidFill>
                  <a:srgbClr val="283F74"/>
                </a:solidFill>
                <a:latin typeface="Arial"/>
                <a:ea typeface="Arial"/>
                <a:cs typeface="Arial"/>
                <a:sym typeface="Arial"/>
              </a:rPr>
              <a:t>Standing Half Moon</a:t>
            </a:r>
            <a:endParaRPr/>
          </a:p>
        </p:txBody>
      </p:sp>
      <p:sp>
        <p:nvSpPr>
          <p:cNvPr id="1295" name="Google Shape;1295;p157"/>
          <p:cNvSpPr/>
          <p:nvPr/>
        </p:nvSpPr>
        <p:spPr>
          <a:xfrm>
            <a:off x="438150" y="1686988"/>
            <a:ext cx="5657850" cy="3901546"/>
          </a:xfrm>
          <a:prstGeom prst="roundRect">
            <a:avLst>
              <a:gd name="adj" fmla="val 16667"/>
            </a:avLst>
          </a:prstGeom>
          <a:solidFill>
            <a:schemeClr val="lt1"/>
          </a:solid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296" name="Google Shape;1296;p157"/>
          <p:cNvPicPr preferRelativeResize="0"/>
          <p:nvPr/>
        </p:nvPicPr>
        <p:blipFill rotWithShape="1">
          <a:blip r:embed="rId5">
            <a:alphaModFix/>
          </a:blip>
          <a:srcRect l="9641" t="54443" r="6759" b="4409"/>
          <a:stretch/>
        </p:blipFill>
        <p:spPr>
          <a:xfrm>
            <a:off x="3298198" y="1858035"/>
            <a:ext cx="2517659" cy="3559452"/>
          </a:xfrm>
          <a:prstGeom prst="rect">
            <a:avLst/>
          </a:prstGeom>
          <a:noFill/>
          <a:ln>
            <a:noFill/>
          </a:ln>
        </p:spPr>
      </p:pic>
      <p:pic>
        <p:nvPicPr>
          <p:cNvPr id="1297" name="Google Shape;1297;p157"/>
          <p:cNvPicPr preferRelativeResize="0"/>
          <p:nvPr/>
        </p:nvPicPr>
        <p:blipFill rotWithShape="1">
          <a:blip r:embed="rId6">
            <a:alphaModFix/>
          </a:blip>
          <a:srcRect t="1844" r="6177" b="51681"/>
          <a:stretch/>
        </p:blipFill>
        <p:spPr>
          <a:xfrm>
            <a:off x="708145" y="1833576"/>
            <a:ext cx="2511305" cy="3573074"/>
          </a:xfrm>
          <a:prstGeom prst="rect">
            <a:avLst/>
          </a:prstGeom>
          <a:noFill/>
          <a:ln>
            <a:noFill/>
          </a:ln>
        </p:spPr>
      </p:pic>
      <p:pic>
        <p:nvPicPr>
          <p:cNvPr id="1298" name="Google Shape;1298;p157"/>
          <p:cNvPicPr preferRelativeResize="0"/>
          <p:nvPr/>
        </p:nvPicPr>
        <p:blipFill rotWithShape="1">
          <a:blip r:embed="rId7">
            <a:alphaModFix/>
          </a:blip>
          <a:srcRect l="13062" t="4452" r="14676" b="7222"/>
          <a:stretch/>
        </p:blipFill>
        <p:spPr>
          <a:xfrm>
            <a:off x="8839890" y="1137478"/>
            <a:ext cx="1497658" cy="2743200"/>
          </a:xfrm>
          <a:prstGeom prst="roundRect">
            <a:avLst>
              <a:gd name="adj" fmla="val 16667"/>
            </a:avLst>
          </a:prstGeom>
          <a:noFill/>
          <a:ln w="57150" cap="flat" cmpd="sng">
            <a:solidFill>
              <a:srgbClr val="283F74"/>
            </a:solidFill>
            <a:prstDash val="solid"/>
            <a:round/>
            <a:headEnd type="none" w="sm" len="sm"/>
            <a:tailEnd type="none" w="sm" len="sm"/>
          </a:ln>
          <a:effectLst>
            <a:outerShdw blurRad="76200" dist="38100" dir="7800000" algn="tl" rotWithShape="0">
              <a:srgbClr val="000000">
                <a:alpha val="40000"/>
              </a:srgbClr>
            </a:outerShdw>
          </a:effectLst>
        </p:spPr>
      </p:pic>
      <p:pic>
        <p:nvPicPr>
          <p:cNvPr id="1299" name="Google Shape;1299;p157"/>
          <p:cNvPicPr preferRelativeResize="0"/>
          <p:nvPr/>
        </p:nvPicPr>
        <p:blipFill rotWithShape="1">
          <a:blip r:embed="rId8">
            <a:alphaModFix/>
          </a:blip>
          <a:srcRect l="13604" t="4452" r="14135" b="7222"/>
          <a:stretch/>
        </p:blipFill>
        <p:spPr>
          <a:xfrm>
            <a:off x="7332551" y="1137478"/>
            <a:ext cx="1497658" cy="2743200"/>
          </a:xfrm>
          <a:prstGeom prst="roundRect">
            <a:avLst>
              <a:gd name="adj" fmla="val 16667"/>
            </a:avLst>
          </a:prstGeom>
          <a:noFill/>
          <a:ln w="57150" cap="flat" cmpd="sng">
            <a:solidFill>
              <a:srgbClr val="283F74"/>
            </a:solidFill>
            <a:prstDash val="solid"/>
            <a:round/>
            <a:headEnd type="none" w="sm" len="sm"/>
            <a:tailEnd type="none" w="sm" len="sm"/>
          </a:ln>
          <a:effectLst>
            <a:outerShdw blurRad="76200" dist="38100" dir="7800000" algn="tl" rotWithShape="0">
              <a:srgbClr val="000000">
                <a:alpha val="40000"/>
              </a:srgbClr>
            </a:outerShdw>
          </a:effectLst>
        </p:spPr>
      </p:pic>
      <p:pic>
        <p:nvPicPr>
          <p:cNvPr id="1300" name="Google Shape;1300;p157"/>
          <p:cNvPicPr preferRelativeResize="0"/>
          <p:nvPr/>
        </p:nvPicPr>
        <p:blipFill rotWithShape="1">
          <a:blip r:embed="rId8">
            <a:alphaModFix/>
          </a:blip>
          <a:srcRect l="13604" t="4452" r="14135" b="7222"/>
          <a:stretch/>
        </p:blipFill>
        <p:spPr>
          <a:xfrm flipH="1">
            <a:off x="7286031" y="3972957"/>
            <a:ext cx="1497658" cy="2743200"/>
          </a:xfrm>
          <a:prstGeom prst="roundRect">
            <a:avLst>
              <a:gd name="adj" fmla="val 16667"/>
            </a:avLst>
          </a:prstGeom>
          <a:noFill/>
          <a:ln w="57150" cap="flat" cmpd="sng">
            <a:solidFill>
              <a:srgbClr val="283F74"/>
            </a:solidFill>
            <a:prstDash val="solid"/>
            <a:round/>
            <a:headEnd type="none" w="sm" len="sm"/>
            <a:tailEnd type="none" w="sm" len="sm"/>
          </a:ln>
          <a:effectLst>
            <a:outerShdw blurRad="76200" dist="38100" dir="7800000" algn="tl" rotWithShape="0">
              <a:srgbClr val="000000">
                <a:alpha val="40000"/>
              </a:srgbClr>
            </a:outerShdw>
          </a:effectLst>
        </p:spPr>
      </p:pic>
      <p:pic>
        <p:nvPicPr>
          <p:cNvPr id="1301" name="Google Shape;1301;p157"/>
          <p:cNvPicPr preferRelativeResize="0"/>
          <p:nvPr/>
        </p:nvPicPr>
        <p:blipFill rotWithShape="1">
          <a:blip r:embed="rId7">
            <a:alphaModFix/>
          </a:blip>
          <a:srcRect l="13062" t="4452" r="14676" b="7222"/>
          <a:stretch/>
        </p:blipFill>
        <p:spPr>
          <a:xfrm flipH="1">
            <a:off x="8862437" y="3972957"/>
            <a:ext cx="1497658" cy="2743200"/>
          </a:xfrm>
          <a:prstGeom prst="roundRect">
            <a:avLst>
              <a:gd name="adj" fmla="val 16667"/>
            </a:avLst>
          </a:prstGeom>
          <a:noFill/>
          <a:ln w="57150" cap="flat" cmpd="sng">
            <a:solidFill>
              <a:srgbClr val="283F74"/>
            </a:solidFill>
            <a:prstDash val="solid"/>
            <a:round/>
            <a:headEnd type="none" w="sm" len="sm"/>
            <a:tailEnd type="none" w="sm" len="sm"/>
          </a:ln>
          <a:effectLst>
            <a:outerShdw blurRad="76200" dist="38100" dir="7800000" algn="tl" rotWithShape="0">
              <a:srgbClr val="000000">
                <a:alpha val="40000"/>
              </a:srgbClr>
            </a:outerShdw>
          </a:effectLst>
        </p:spPr>
      </p:pic>
      <p:sp>
        <p:nvSpPr>
          <p:cNvPr id="1302" name="Google Shape;1302;p15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25</a:t>
            </a:fld>
            <a:endParaRPr sz="1200" b="0" i="0" u="none" strike="noStrike" cap="none">
              <a:solidFill>
                <a:srgbClr val="888888"/>
              </a:solidFill>
              <a:latin typeface="Calibri"/>
              <a:ea typeface="Calibri"/>
              <a:cs typeface="Calibri"/>
              <a:sym typeface="Calibri"/>
            </a:endParaRPr>
          </a:p>
        </p:txBody>
      </p:sp>
      <p:grpSp>
        <p:nvGrpSpPr>
          <p:cNvPr id="1303" name="Google Shape;1303;p157"/>
          <p:cNvGrpSpPr/>
          <p:nvPr/>
        </p:nvGrpSpPr>
        <p:grpSpPr>
          <a:xfrm>
            <a:off x="121954" y="6147634"/>
            <a:ext cx="1004047" cy="411456"/>
            <a:chOff x="8493013" y="2824283"/>
            <a:chExt cx="1559868" cy="736501"/>
          </a:xfrm>
        </p:grpSpPr>
        <p:sp>
          <p:nvSpPr>
            <p:cNvPr id="1304" name="Google Shape;1304;p157"/>
            <p:cNvSpPr/>
            <p:nvPr/>
          </p:nvSpPr>
          <p:spPr>
            <a:xfrm>
              <a:off x="9341766" y="2824283"/>
              <a:ext cx="711116" cy="736501"/>
            </a:xfrm>
            <a:prstGeom prst="ellipse">
              <a:avLst/>
            </a:prstGeom>
            <a:blipFill rotWithShape="1">
              <a:blip r:embed="rId9">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57"/>
            <p:cNvSpPr/>
            <p:nvPr/>
          </p:nvSpPr>
          <p:spPr>
            <a:xfrm>
              <a:off x="8493013" y="2824283"/>
              <a:ext cx="711116" cy="736500"/>
            </a:xfrm>
            <a:prstGeom prst="ellipse">
              <a:avLst/>
            </a:prstGeom>
            <a:blipFill rotWithShape="1">
              <a:blip r:embed="rId10">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6" name="Google Shape;1306;p157"/>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1311"/>
        <p:cNvGrpSpPr/>
        <p:nvPr/>
      </p:nvGrpSpPr>
      <p:grpSpPr>
        <a:xfrm>
          <a:off x="0" y="0"/>
          <a:ext cx="0" cy="0"/>
          <a:chOff x="0" y="0"/>
          <a:chExt cx="0" cy="0"/>
        </a:xfrm>
      </p:grpSpPr>
      <p:sp>
        <p:nvSpPr>
          <p:cNvPr id="1312" name="Google Shape;1312;p158"/>
          <p:cNvSpPr/>
          <p:nvPr/>
        </p:nvSpPr>
        <p:spPr>
          <a:xfrm>
            <a:off x="2159488" y="6628508"/>
            <a:ext cx="7873022" cy="227490"/>
          </a:xfrm>
          <a:prstGeom prst="rect">
            <a:avLst/>
          </a:prstGeom>
          <a:noFill/>
          <a:ln>
            <a:noFill/>
          </a:ln>
        </p:spPr>
        <p:txBody>
          <a:bodyPr spcFirstLastPara="1" wrap="square" lIns="457200" tIns="45700" rIns="91425" bIns="45700" anchor="ctr" anchorCtr="0">
            <a:noAutofit/>
          </a:bodyPr>
          <a:lstStyle/>
          <a:p>
            <a:pPr marL="0" marR="0" lvl="0" indent="0" algn="ctr" rtl="0">
              <a:lnSpc>
                <a:spcPct val="100000"/>
              </a:lnSpc>
              <a:spcBef>
                <a:spcPts val="0"/>
              </a:spcBef>
              <a:spcAft>
                <a:spcPts val="0"/>
              </a:spcAft>
              <a:buClr>
                <a:srgbClr val="274075"/>
              </a:buClr>
              <a:buSzPts val="1000"/>
              <a:buFont typeface="Century Gothic"/>
              <a:buNone/>
            </a:pPr>
            <a:r>
              <a:rPr lang="en-US" sz="1000" b="0" i="0" u="none" strike="noStrike" cap="none">
                <a:solidFill>
                  <a:srgbClr val="274075"/>
                </a:solidFill>
                <a:latin typeface="Century Gothic"/>
                <a:ea typeface="Century Gothic"/>
                <a:cs typeface="Century Gothic"/>
                <a:sym typeface="Century Gothic"/>
              </a:rPr>
              <a:t>https://www.health.harvard.edu/staying-healthy/understanding-the-stress-response</a:t>
            </a:r>
            <a:endParaRPr/>
          </a:p>
        </p:txBody>
      </p:sp>
      <p:sp>
        <p:nvSpPr>
          <p:cNvPr id="1313" name="Google Shape;1313;p158"/>
          <p:cNvSpPr txBox="1"/>
          <p:nvPr/>
        </p:nvSpPr>
        <p:spPr>
          <a:xfrm>
            <a:off x="4120706" y="1755123"/>
            <a:ext cx="6132700" cy="18466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83F74"/>
              </a:buClr>
              <a:buSzPts val="4000"/>
              <a:buFont typeface="Century Gothic"/>
              <a:buNone/>
            </a:pPr>
            <a:r>
              <a:rPr lang="en-US" sz="4000" b="0" i="0" u="none" strike="noStrike" cap="none">
                <a:solidFill>
                  <a:srgbClr val="283F74"/>
                </a:solidFill>
                <a:latin typeface="Century Gothic"/>
                <a:ea typeface="Century Gothic"/>
                <a:cs typeface="Century Gothic"/>
                <a:sym typeface="Century Gothic"/>
              </a:rPr>
              <a:t>“Gas Pedal”</a:t>
            </a:r>
            <a:endParaRPr/>
          </a:p>
          <a:p>
            <a:pPr marL="0" marR="0" lvl="0" indent="0" algn="ctr" rtl="0">
              <a:lnSpc>
                <a:spcPct val="100000"/>
              </a:lnSpc>
              <a:spcBef>
                <a:spcPts val="0"/>
              </a:spcBef>
              <a:spcAft>
                <a:spcPts val="0"/>
              </a:spcAft>
              <a:buClr>
                <a:srgbClr val="283F74"/>
              </a:buClr>
              <a:buSzPts val="2800"/>
              <a:buFont typeface="Century Gothic"/>
              <a:buNone/>
            </a:pPr>
            <a:r>
              <a:rPr lang="en-US" sz="2800" b="0" i="0" u="none" strike="noStrike" cap="none">
                <a:solidFill>
                  <a:srgbClr val="283F74"/>
                </a:solidFill>
                <a:latin typeface="Century Gothic"/>
                <a:ea typeface="Century Gothic"/>
                <a:cs typeface="Century Gothic"/>
                <a:sym typeface="Century Gothic"/>
              </a:rPr>
              <a:t>Sympathetic Nervous System:</a:t>
            </a:r>
            <a:endParaRPr/>
          </a:p>
          <a:p>
            <a:pPr marL="0" marR="0" lvl="0" indent="0" algn="ctr" rtl="0">
              <a:lnSpc>
                <a:spcPct val="100000"/>
              </a:lnSpc>
              <a:spcBef>
                <a:spcPts val="0"/>
              </a:spcBef>
              <a:spcAft>
                <a:spcPts val="0"/>
              </a:spcAft>
              <a:buClr>
                <a:srgbClr val="283F74"/>
              </a:buClr>
              <a:buSzPts val="2800"/>
              <a:buFont typeface="Century Gothic"/>
              <a:buNone/>
            </a:pPr>
            <a:r>
              <a:rPr lang="en-US" sz="2800" b="0" i="0" u="none" strike="noStrike" cap="none">
                <a:solidFill>
                  <a:srgbClr val="283F74"/>
                </a:solidFill>
                <a:latin typeface="Century Gothic"/>
                <a:ea typeface="Century Gothic"/>
                <a:cs typeface="Century Gothic"/>
                <a:sym typeface="Century Gothic"/>
              </a:rPr>
              <a:t>Fight or Flight</a:t>
            </a:r>
            <a:endParaRPr/>
          </a:p>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274075"/>
              </a:solidFill>
              <a:latin typeface="Century Gothic"/>
              <a:ea typeface="Century Gothic"/>
              <a:cs typeface="Century Gothic"/>
              <a:sym typeface="Century Gothic"/>
            </a:endParaRPr>
          </a:p>
        </p:txBody>
      </p:sp>
      <p:sp>
        <p:nvSpPr>
          <p:cNvPr id="1314" name="Google Shape;1314;p158"/>
          <p:cNvSpPr txBox="1"/>
          <p:nvPr/>
        </p:nvSpPr>
        <p:spPr>
          <a:xfrm>
            <a:off x="4120706" y="4329131"/>
            <a:ext cx="6042111" cy="18466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83F74"/>
              </a:buClr>
              <a:buSzPts val="4000"/>
              <a:buFont typeface="Century Gothic"/>
              <a:buNone/>
            </a:pPr>
            <a:r>
              <a:rPr lang="en-US" sz="4000" b="0" i="0" u="none" strike="noStrike" cap="none">
                <a:solidFill>
                  <a:srgbClr val="283F74"/>
                </a:solidFill>
                <a:latin typeface="Century Gothic"/>
                <a:ea typeface="Century Gothic"/>
                <a:cs typeface="Century Gothic"/>
                <a:sym typeface="Century Gothic"/>
              </a:rPr>
              <a:t>“Brake”</a:t>
            </a:r>
            <a:endParaRPr/>
          </a:p>
          <a:p>
            <a:pPr marL="0" marR="0" lvl="0" indent="0" algn="ctr" rtl="0">
              <a:lnSpc>
                <a:spcPct val="100000"/>
              </a:lnSpc>
              <a:spcBef>
                <a:spcPts val="0"/>
              </a:spcBef>
              <a:spcAft>
                <a:spcPts val="0"/>
              </a:spcAft>
              <a:buClr>
                <a:srgbClr val="283F74"/>
              </a:buClr>
              <a:buSzPts val="2800"/>
              <a:buFont typeface="Century Gothic"/>
              <a:buNone/>
            </a:pPr>
            <a:r>
              <a:rPr lang="en-US" sz="2800" b="0" i="0" u="none" strike="noStrike" cap="none">
                <a:solidFill>
                  <a:srgbClr val="283F74"/>
                </a:solidFill>
                <a:latin typeface="Century Gothic"/>
                <a:ea typeface="Century Gothic"/>
                <a:cs typeface="Century Gothic"/>
                <a:sym typeface="Century Gothic"/>
              </a:rPr>
              <a:t>Parasympathetic Nervous System:</a:t>
            </a:r>
            <a:endParaRPr/>
          </a:p>
          <a:p>
            <a:pPr marL="0" marR="0" lvl="0" indent="0" algn="ctr" rtl="0">
              <a:lnSpc>
                <a:spcPct val="100000"/>
              </a:lnSpc>
              <a:spcBef>
                <a:spcPts val="0"/>
              </a:spcBef>
              <a:spcAft>
                <a:spcPts val="0"/>
              </a:spcAft>
              <a:buClr>
                <a:srgbClr val="283F74"/>
              </a:buClr>
              <a:buSzPts val="2800"/>
              <a:buFont typeface="Century Gothic"/>
              <a:buNone/>
            </a:pPr>
            <a:r>
              <a:rPr lang="en-US" sz="2800" b="0" i="0" u="none" strike="noStrike" cap="none">
                <a:solidFill>
                  <a:srgbClr val="283F74"/>
                </a:solidFill>
                <a:latin typeface="Century Gothic"/>
                <a:ea typeface="Century Gothic"/>
                <a:cs typeface="Century Gothic"/>
                <a:sym typeface="Century Gothic"/>
              </a:rPr>
              <a:t>Rest and Digest </a:t>
            </a:r>
            <a:endParaRPr/>
          </a:p>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entury Gothic"/>
              <a:ea typeface="Century Gothic"/>
              <a:cs typeface="Century Gothic"/>
              <a:sym typeface="Century Gothic"/>
            </a:endParaRPr>
          </a:p>
        </p:txBody>
      </p:sp>
      <p:sp>
        <p:nvSpPr>
          <p:cNvPr id="1315" name="Google Shape;1315;p158"/>
          <p:cNvSpPr/>
          <p:nvPr/>
        </p:nvSpPr>
        <p:spPr>
          <a:xfrm>
            <a:off x="121954" y="6144427"/>
            <a:ext cx="408280" cy="408280"/>
          </a:xfrm>
          <a:prstGeom prst="ellipse">
            <a:avLst/>
          </a:prstGeom>
          <a:blipFill rotWithShape="1">
            <a:blip r:embed="rId3">
              <a:alphaModFix/>
            </a:blip>
            <a:stretch>
              <a:fillRect/>
            </a:stretch>
          </a:blip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58"/>
          <p:cNvSpPr/>
          <p:nvPr/>
        </p:nvSpPr>
        <p:spPr>
          <a:xfrm>
            <a:off x="3074944" y="320056"/>
            <a:ext cx="6042111" cy="982349"/>
          </a:xfrm>
          <a:prstGeom prst="rect">
            <a:avLst/>
          </a:prstGeom>
          <a:solidFill>
            <a:schemeClr val="lt1"/>
          </a:solidFill>
          <a:ln w="19050" cap="flat" cmpd="sng">
            <a:solidFill>
              <a:srgbClr val="263D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B0F0"/>
              </a:buClr>
              <a:buSzPts val="6000"/>
              <a:buFont typeface="Arial"/>
              <a:buNone/>
            </a:pPr>
            <a:r>
              <a:rPr lang="en-US" sz="6000" b="0" i="0" u="none" strike="noStrike" cap="none">
                <a:solidFill>
                  <a:srgbClr val="00B0F0"/>
                </a:solidFill>
                <a:latin typeface="Arial"/>
                <a:ea typeface="Arial"/>
                <a:cs typeface="Arial"/>
                <a:sym typeface="Arial"/>
              </a:rPr>
              <a:t>Stress Response</a:t>
            </a:r>
            <a:endParaRPr sz="6000" b="0" i="0" u="none" strike="noStrike" cap="none">
              <a:solidFill>
                <a:srgbClr val="00B0F0"/>
              </a:solidFill>
              <a:latin typeface="Arial"/>
              <a:ea typeface="Arial"/>
              <a:cs typeface="Arial"/>
              <a:sym typeface="Arial"/>
            </a:endParaRPr>
          </a:p>
        </p:txBody>
      </p:sp>
      <p:sp>
        <p:nvSpPr>
          <p:cNvPr id="1317" name="Google Shape;1317;p158"/>
          <p:cNvSpPr txBox="1"/>
          <p:nvPr/>
        </p:nvSpPr>
        <p:spPr>
          <a:xfrm>
            <a:off x="11846859" y="1102659"/>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318" name="Google Shape;1318;p158"/>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1319" name="Google Shape;1319;p158"/>
          <p:cNvPicPr preferRelativeResize="0"/>
          <p:nvPr/>
        </p:nvPicPr>
        <p:blipFill rotWithShape="1">
          <a:blip r:embed="rId4">
            <a:alphaModFix/>
          </a:blip>
          <a:srcRect/>
          <a:stretch/>
        </p:blipFill>
        <p:spPr>
          <a:xfrm>
            <a:off x="11661766" y="6144427"/>
            <a:ext cx="408280" cy="408280"/>
          </a:xfrm>
          <a:prstGeom prst="rect">
            <a:avLst/>
          </a:prstGeom>
          <a:noFill/>
          <a:ln>
            <a:noFill/>
          </a:ln>
        </p:spPr>
      </p:pic>
      <p:pic>
        <p:nvPicPr>
          <p:cNvPr id="1320" name="Google Shape;1320;p158"/>
          <p:cNvPicPr preferRelativeResize="0"/>
          <p:nvPr/>
        </p:nvPicPr>
        <p:blipFill rotWithShape="1">
          <a:blip r:embed="rId5">
            <a:alphaModFix/>
          </a:blip>
          <a:srcRect/>
          <a:stretch/>
        </p:blipFill>
        <p:spPr>
          <a:xfrm>
            <a:off x="1869610" y="1471991"/>
            <a:ext cx="2095258" cy="2278593"/>
          </a:xfrm>
          <a:prstGeom prst="rect">
            <a:avLst/>
          </a:prstGeom>
          <a:noFill/>
          <a:ln w="25400" cap="flat" cmpd="sng">
            <a:solidFill>
              <a:srgbClr val="274075"/>
            </a:solidFill>
            <a:prstDash val="solid"/>
            <a:round/>
            <a:headEnd type="none" w="sm" len="sm"/>
            <a:tailEnd type="none" w="sm" len="sm"/>
          </a:ln>
        </p:spPr>
      </p:pic>
      <p:pic>
        <p:nvPicPr>
          <p:cNvPr id="1321" name="Google Shape;1321;p158"/>
          <p:cNvPicPr preferRelativeResize="0"/>
          <p:nvPr/>
        </p:nvPicPr>
        <p:blipFill rotWithShape="1">
          <a:blip r:embed="rId6">
            <a:alphaModFix/>
          </a:blip>
          <a:srcRect/>
          <a:stretch/>
        </p:blipFill>
        <p:spPr>
          <a:xfrm>
            <a:off x="1869609" y="4230046"/>
            <a:ext cx="2095258" cy="2169208"/>
          </a:xfrm>
          <a:prstGeom prst="rect">
            <a:avLst/>
          </a:prstGeom>
          <a:noFill/>
          <a:ln w="25400" cap="flat" cmpd="sng">
            <a:solidFill>
              <a:srgbClr val="283F74"/>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Google Shape;1327;p159"/>
          <p:cNvSpPr txBox="1"/>
          <p:nvPr/>
        </p:nvSpPr>
        <p:spPr>
          <a:xfrm>
            <a:off x="9848969" y="6526055"/>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©2021 Pure Edge, Inc.</a:t>
            </a:r>
            <a:endParaRPr/>
          </a:p>
        </p:txBody>
      </p:sp>
      <p:pic>
        <p:nvPicPr>
          <p:cNvPr id="1328" name="Google Shape;1328;p159"/>
          <p:cNvPicPr preferRelativeResize="0"/>
          <p:nvPr/>
        </p:nvPicPr>
        <p:blipFill rotWithShape="1">
          <a:blip r:embed="rId3">
            <a:alphaModFix/>
          </a:blip>
          <a:srcRect/>
          <a:stretch/>
        </p:blipFill>
        <p:spPr>
          <a:xfrm>
            <a:off x="11083860" y="5997561"/>
            <a:ext cx="544373" cy="544373"/>
          </a:xfrm>
          <a:prstGeom prst="rect">
            <a:avLst/>
          </a:prstGeom>
          <a:noFill/>
          <a:ln>
            <a:noFill/>
          </a:ln>
        </p:spPr>
      </p:pic>
      <p:sp>
        <p:nvSpPr>
          <p:cNvPr id="1329" name="Google Shape;1329;p159"/>
          <p:cNvSpPr/>
          <p:nvPr/>
        </p:nvSpPr>
        <p:spPr>
          <a:xfrm>
            <a:off x="4818570" y="2711945"/>
            <a:ext cx="2554859" cy="3519702"/>
          </a:xfrm>
          <a:prstGeom prst="ellipse">
            <a:avLst/>
          </a:prstGeom>
          <a:solidFill>
            <a:srgbClr val="BEDB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330" name="Google Shape;1330;p159"/>
          <p:cNvSpPr/>
          <p:nvPr/>
        </p:nvSpPr>
        <p:spPr>
          <a:xfrm>
            <a:off x="4685328" y="6161364"/>
            <a:ext cx="3651885" cy="408280"/>
          </a:xfrm>
          <a:prstGeom prst="rect">
            <a:avLst/>
          </a:prstGeom>
          <a:solidFill>
            <a:srgbClr val="BEDB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331" name="Google Shape;1331;p159"/>
          <p:cNvSpPr/>
          <p:nvPr/>
        </p:nvSpPr>
        <p:spPr>
          <a:xfrm>
            <a:off x="0" y="6278613"/>
            <a:ext cx="10051144"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Calibri"/>
              <a:buNone/>
            </a:pPr>
            <a:endParaRPr sz="1000" b="0" i="0" u="none" strike="noStrike" cap="none">
              <a:solidFill>
                <a:srgbClr val="000000"/>
              </a:solidFill>
              <a:latin typeface="Calibri"/>
              <a:ea typeface="Calibri"/>
              <a:cs typeface="Calibri"/>
              <a:sym typeface="Calibri"/>
            </a:endParaRPr>
          </a:p>
          <a:p>
            <a:pPr marL="228600" marR="0" lvl="0" indent="-165100" algn="l" rtl="0">
              <a:lnSpc>
                <a:spcPct val="100000"/>
              </a:lnSpc>
              <a:spcBef>
                <a:spcPts val="0"/>
              </a:spcBef>
              <a:spcAft>
                <a:spcPts val="0"/>
              </a:spcAft>
              <a:buClr>
                <a:schemeClr val="dk1"/>
              </a:buClr>
              <a:buSzPts val="1000"/>
              <a:buFont typeface="Calibri"/>
              <a:buNone/>
            </a:pPr>
            <a:endParaRPr sz="1000" b="0" i="0" u="none" strike="noStrike" cap="none">
              <a:solidFill>
                <a:srgbClr val="274075"/>
              </a:solidFill>
              <a:latin typeface="Arial"/>
              <a:ea typeface="Arial"/>
              <a:cs typeface="Arial"/>
              <a:sym typeface="Arial"/>
            </a:endParaRPr>
          </a:p>
        </p:txBody>
      </p:sp>
      <p:sp>
        <p:nvSpPr>
          <p:cNvPr id="1332" name="Google Shape;1332;p159"/>
          <p:cNvSpPr/>
          <p:nvPr/>
        </p:nvSpPr>
        <p:spPr>
          <a:xfrm>
            <a:off x="1630680" y="892399"/>
            <a:ext cx="9289143" cy="41549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83F74"/>
              </a:buClr>
              <a:buSzPts val="6600"/>
              <a:buFont typeface="Arial"/>
              <a:buNone/>
            </a:pPr>
            <a:r>
              <a:rPr lang="en-US" sz="6600" b="0" i="0" u="none" strike="noStrike" cap="none">
                <a:solidFill>
                  <a:srgbClr val="283F74"/>
                </a:solidFill>
                <a:latin typeface="Arial"/>
                <a:ea typeface="Arial"/>
                <a:cs typeface="Arial"/>
                <a:sym typeface="Arial"/>
              </a:rPr>
              <a:t>Neuroscience is clear.</a:t>
            </a:r>
            <a:endParaRPr/>
          </a:p>
          <a:p>
            <a:pPr marL="0" marR="0" lvl="0" indent="0" algn="ctr" rtl="0">
              <a:lnSpc>
                <a:spcPct val="100000"/>
              </a:lnSpc>
              <a:spcBef>
                <a:spcPts val="0"/>
              </a:spcBef>
              <a:spcAft>
                <a:spcPts val="0"/>
              </a:spcAft>
              <a:buClr>
                <a:srgbClr val="283F74"/>
              </a:buClr>
              <a:buSzPts val="6600"/>
              <a:buFont typeface="Arial"/>
              <a:buNone/>
            </a:pPr>
            <a:r>
              <a:rPr lang="en-US" sz="6600" b="0" i="0" u="none" strike="noStrike" cap="none">
                <a:solidFill>
                  <a:srgbClr val="283F74"/>
                </a:solidFill>
                <a:latin typeface="Arial"/>
                <a:ea typeface="Arial"/>
                <a:cs typeface="Arial"/>
                <a:sym typeface="Arial"/>
              </a:rPr>
              <a:t>How we </a:t>
            </a:r>
            <a:r>
              <a:rPr lang="en-US" sz="6600" b="0" i="1" u="none" strike="noStrike" cap="none">
                <a:solidFill>
                  <a:srgbClr val="009900"/>
                </a:solidFill>
                <a:latin typeface="Arial"/>
                <a:ea typeface="Arial"/>
                <a:cs typeface="Arial"/>
                <a:sym typeface="Arial"/>
              </a:rPr>
              <a:t>think</a:t>
            </a:r>
            <a:r>
              <a:rPr lang="en-US" sz="6600" b="0" i="0" u="none" strike="noStrike" cap="none">
                <a:solidFill>
                  <a:srgbClr val="283F74"/>
                </a:solidFill>
                <a:latin typeface="Arial"/>
                <a:ea typeface="Arial"/>
                <a:cs typeface="Arial"/>
                <a:sym typeface="Arial"/>
              </a:rPr>
              <a:t> is affected by </a:t>
            </a:r>
            <a:endParaRPr/>
          </a:p>
          <a:p>
            <a:pPr marL="0" marR="0" lvl="0" indent="0" algn="ctr" rtl="0">
              <a:lnSpc>
                <a:spcPct val="100000"/>
              </a:lnSpc>
              <a:spcBef>
                <a:spcPts val="0"/>
              </a:spcBef>
              <a:spcAft>
                <a:spcPts val="0"/>
              </a:spcAft>
              <a:buClr>
                <a:srgbClr val="283F74"/>
              </a:buClr>
              <a:buSzPts val="6600"/>
              <a:buFont typeface="Arial"/>
              <a:buNone/>
            </a:pPr>
            <a:r>
              <a:rPr lang="en-US" sz="6600" b="0" i="0" u="none" strike="noStrike" cap="none">
                <a:solidFill>
                  <a:srgbClr val="283F74"/>
                </a:solidFill>
                <a:latin typeface="Arial"/>
                <a:ea typeface="Arial"/>
                <a:cs typeface="Arial"/>
                <a:sym typeface="Arial"/>
              </a:rPr>
              <a:t>how we </a:t>
            </a:r>
            <a:r>
              <a:rPr lang="en-US" sz="6600" b="0" i="1" u="none" strike="noStrike" cap="none">
                <a:solidFill>
                  <a:srgbClr val="009900"/>
                </a:solidFill>
                <a:latin typeface="Arial"/>
                <a:ea typeface="Arial"/>
                <a:cs typeface="Arial"/>
                <a:sym typeface="Arial"/>
              </a:rPr>
              <a:t>feel</a:t>
            </a:r>
            <a:r>
              <a:rPr lang="en-US" sz="6600" b="0" i="0" u="none" strike="noStrike" cap="none">
                <a:solidFill>
                  <a:srgbClr val="283F74"/>
                </a:solidFill>
                <a:latin typeface="Arial"/>
                <a:ea typeface="Arial"/>
                <a:cs typeface="Arial"/>
                <a:sym typeface="Arial"/>
              </a:rPr>
              <a:t>.</a:t>
            </a:r>
            <a:endParaRPr/>
          </a:p>
        </p:txBody>
      </p:sp>
      <p:sp>
        <p:nvSpPr>
          <p:cNvPr id="1333" name="Google Shape;1333;p159"/>
          <p:cNvSpPr/>
          <p:nvPr/>
        </p:nvSpPr>
        <p:spPr>
          <a:xfrm>
            <a:off x="1272177" y="626353"/>
            <a:ext cx="10051144" cy="4844806"/>
          </a:xfrm>
          <a:prstGeom prst="roundRect">
            <a:avLst>
              <a:gd name="adj" fmla="val 16667"/>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34" name="Google Shape;1334;p159"/>
          <p:cNvSpPr/>
          <p:nvPr/>
        </p:nvSpPr>
        <p:spPr>
          <a:xfrm>
            <a:off x="3871017" y="6671311"/>
            <a:ext cx="4837480" cy="2019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283F74"/>
              </a:buClr>
              <a:buSzPts val="950"/>
              <a:buFont typeface="Arial"/>
              <a:buNone/>
            </a:pPr>
            <a:r>
              <a:rPr lang="en-US" sz="950" b="0" i="0" u="none" strike="noStrike" cap="none">
                <a:solidFill>
                  <a:srgbClr val="283F74"/>
                </a:solidFill>
                <a:latin typeface="Arial"/>
                <a:ea typeface="Arial"/>
                <a:cs typeface="Arial"/>
                <a:sym typeface="Arial"/>
              </a:rPr>
              <a:t>www.tricitynews.com/news/stress-is-contagious-education-leaders-told-1.24030014.</a:t>
            </a:r>
            <a:endParaRPr/>
          </a:p>
          <a:p>
            <a:pPr marL="0" marR="0" lvl="0" indent="0" algn="ctr" rtl="0">
              <a:lnSpc>
                <a:spcPct val="100000"/>
              </a:lnSpc>
              <a:spcBef>
                <a:spcPts val="0"/>
              </a:spcBef>
              <a:spcAft>
                <a:spcPts val="0"/>
              </a:spcAft>
              <a:buClr>
                <a:schemeClr val="lt1"/>
              </a:buClr>
              <a:buSzPts val="950"/>
              <a:buFont typeface="Calibri"/>
              <a:buNone/>
            </a:pPr>
            <a:endParaRPr sz="950" b="0" i="0" u="none" strike="noStrike" cap="none">
              <a:solidFill>
                <a:srgbClr val="283F74"/>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1339"/>
        <p:cNvGrpSpPr/>
        <p:nvPr/>
      </p:nvGrpSpPr>
      <p:grpSpPr>
        <a:xfrm>
          <a:off x="0" y="0"/>
          <a:ext cx="0" cy="0"/>
          <a:chOff x="0" y="0"/>
          <a:chExt cx="0" cy="0"/>
        </a:xfrm>
      </p:grpSpPr>
      <p:pic>
        <p:nvPicPr>
          <p:cNvPr id="1340" name="Google Shape;1340;p160" descr="https://d30y9cdsu7xlg0.cloudfront.net/png/475574-200.png"/>
          <p:cNvPicPr preferRelativeResize="0"/>
          <p:nvPr/>
        </p:nvPicPr>
        <p:blipFill rotWithShape="1">
          <a:blip r:embed="rId3">
            <a:alphaModFix/>
          </a:blip>
          <a:srcRect/>
          <a:stretch/>
        </p:blipFill>
        <p:spPr>
          <a:xfrm>
            <a:off x="97134" y="116541"/>
            <a:ext cx="1309592" cy="1309592"/>
          </a:xfrm>
          <a:prstGeom prst="rect">
            <a:avLst/>
          </a:prstGeom>
          <a:noFill/>
          <a:ln>
            <a:noFill/>
          </a:ln>
        </p:spPr>
      </p:pic>
      <p:sp>
        <p:nvSpPr>
          <p:cNvPr id="1341" name="Google Shape;1341;p160"/>
          <p:cNvSpPr txBox="1"/>
          <p:nvPr/>
        </p:nvSpPr>
        <p:spPr>
          <a:xfrm>
            <a:off x="0" y="305293"/>
            <a:ext cx="12192000" cy="825802"/>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283F74"/>
              </a:buClr>
              <a:buSzPts val="4000"/>
              <a:buFont typeface="Arial"/>
              <a:buNone/>
            </a:pPr>
            <a:r>
              <a:rPr lang="en-US" sz="4000" b="1" i="0" u="none" strike="noStrike" cap="none">
                <a:solidFill>
                  <a:srgbClr val="283F74"/>
                </a:solidFill>
                <a:latin typeface="Arial"/>
                <a:ea typeface="Arial"/>
                <a:cs typeface="Arial"/>
                <a:sym typeface="Arial"/>
              </a:rPr>
              <a:t>Engaging Activity: </a:t>
            </a:r>
            <a:r>
              <a:rPr lang="en-US" sz="4000" b="0" i="0" u="none" strike="noStrike" cap="none">
                <a:solidFill>
                  <a:srgbClr val="283F74"/>
                </a:solidFill>
                <a:latin typeface="Arial"/>
                <a:ea typeface="Arial"/>
                <a:cs typeface="Arial"/>
                <a:sym typeface="Arial"/>
              </a:rPr>
              <a:t>Attitude of Gratitude</a:t>
            </a:r>
            <a:endParaRPr/>
          </a:p>
        </p:txBody>
      </p:sp>
      <p:sp>
        <p:nvSpPr>
          <p:cNvPr id="1342" name="Google Shape;1342;p160"/>
          <p:cNvSpPr/>
          <p:nvPr/>
        </p:nvSpPr>
        <p:spPr>
          <a:xfrm>
            <a:off x="227277" y="2002024"/>
            <a:ext cx="3852775" cy="4549264"/>
          </a:xfrm>
          <a:prstGeom prst="roundRect">
            <a:avLst>
              <a:gd name="adj" fmla="val 16667"/>
            </a:avLst>
          </a:prstGeom>
          <a:solidFill>
            <a:schemeClr val="lt1"/>
          </a:solid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343" name="Google Shape;1343;p160"/>
          <p:cNvPicPr preferRelativeResize="0"/>
          <p:nvPr/>
        </p:nvPicPr>
        <p:blipFill rotWithShape="1">
          <a:blip r:embed="rId4">
            <a:alphaModFix/>
          </a:blip>
          <a:srcRect/>
          <a:stretch/>
        </p:blipFill>
        <p:spPr>
          <a:xfrm>
            <a:off x="555278" y="2240509"/>
            <a:ext cx="3257836" cy="4072294"/>
          </a:xfrm>
          <a:prstGeom prst="rect">
            <a:avLst/>
          </a:prstGeom>
          <a:noFill/>
          <a:ln>
            <a:noFill/>
          </a:ln>
        </p:spPr>
      </p:pic>
      <p:pic>
        <p:nvPicPr>
          <p:cNvPr id="1344" name="Google Shape;1344;p160"/>
          <p:cNvPicPr preferRelativeResize="0"/>
          <p:nvPr/>
        </p:nvPicPr>
        <p:blipFill rotWithShape="1">
          <a:blip r:embed="rId5">
            <a:alphaModFix/>
          </a:blip>
          <a:srcRect l="11392" t="31933" r="4615" b="13305"/>
          <a:stretch/>
        </p:blipFill>
        <p:spPr>
          <a:xfrm>
            <a:off x="3091571" y="1566411"/>
            <a:ext cx="2583118" cy="2523639"/>
          </a:xfrm>
          <a:prstGeom prst="roundRect">
            <a:avLst>
              <a:gd name="adj" fmla="val 16667"/>
            </a:avLst>
          </a:prstGeom>
          <a:noFill/>
          <a:ln w="57150" cap="flat" cmpd="sng">
            <a:solidFill>
              <a:srgbClr val="283F74"/>
            </a:solidFill>
            <a:prstDash val="solid"/>
            <a:round/>
            <a:headEnd type="none" w="sm" len="sm"/>
            <a:tailEnd type="none" w="sm" len="sm"/>
          </a:ln>
          <a:effectLst>
            <a:outerShdw blurRad="76200" dist="38100" dir="7800000" algn="tl" rotWithShape="0">
              <a:srgbClr val="000000">
                <a:alpha val="40000"/>
              </a:srgbClr>
            </a:outerShdw>
          </a:effectLst>
        </p:spPr>
      </p:pic>
      <p:sp>
        <p:nvSpPr>
          <p:cNvPr id="1345" name="Google Shape;1345;p160"/>
          <p:cNvSpPr txBox="1"/>
          <p:nvPr/>
        </p:nvSpPr>
        <p:spPr>
          <a:xfrm>
            <a:off x="5917411" y="1426133"/>
            <a:ext cx="5904478" cy="4253652"/>
          </a:xfrm>
          <a:prstGeom prst="rect">
            <a:avLst/>
          </a:prstGeom>
          <a:noFill/>
          <a:ln>
            <a:noFill/>
          </a:ln>
        </p:spPr>
        <p:txBody>
          <a:bodyPr spcFirstLastPara="1" wrap="square" lIns="91425" tIns="45700" rIns="91425" bIns="45700" anchor="t" anchorCtr="0">
            <a:normAutofit fontScale="25000" lnSpcReduction="20000"/>
          </a:bodyPr>
          <a:lstStyle/>
          <a:p>
            <a:pPr marL="514350" marR="0" lvl="0" indent="-514350" algn="l" rtl="0">
              <a:lnSpc>
                <a:spcPct val="120000"/>
              </a:lnSpc>
              <a:spcBef>
                <a:spcPts val="0"/>
              </a:spcBef>
              <a:spcAft>
                <a:spcPts val="0"/>
              </a:spcAft>
              <a:buClr>
                <a:srgbClr val="283F74"/>
              </a:buClr>
              <a:buSzPct val="100000"/>
              <a:buFont typeface="Calibri"/>
              <a:buAutoNum type="arabicPeriod"/>
            </a:pPr>
            <a:r>
              <a:rPr lang="en-US" sz="7200" b="0" i="0" u="none" strike="noStrike" cap="none">
                <a:solidFill>
                  <a:srgbClr val="283F74"/>
                </a:solidFill>
                <a:latin typeface="Century Gothic"/>
                <a:ea typeface="Century Gothic"/>
                <a:cs typeface="Century Gothic"/>
                <a:sym typeface="Century Gothic"/>
              </a:rPr>
              <a:t>Sit comfortably, and if you like you can close your eyes.</a:t>
            </a:r>
            <a:endParaRPr/>
          </a:p>
          <a:p>
            <a:pPr marL="514350" marR="0" lvl="0" indent="-514350" algn="l" rtl="0">
              <a:lnSpc>
                <a:spcPct val="120000"/>
              </a:lnSpc>
              <a:spcBef>
                <a:spcPts val="1200"/>
              </a:spcBef>
              <a:spcAft>
                <a:spcPts val="0"/>
              </a:spcAft>
              <a:buClr>
                <a:srgbClr val="283F74"/>
              </a:buClr>
              <a:buSzPct val="100000"/>
              <a:buFont typeface="Calibri"/>
              <a:buAutoNum type="arabicPeriod"/>
            </a:pPr>
            <a:r>
              <a:rPr lang="en-US" sz="7200" b="0" i="0" u="none" strike="noStrike" cap="none">
                <a:solidFill>
                  <a:srgbClr val="283F74"/>
                </a:solidFill>
                <a:latin typeface="Century Gothic"/>
                <a:ea typeface="Century Gothic"/>
                <a:cs typeface="Century Gothic"/>
                <a:sym typeface="Century Gothic"/>
              </a:rPr>
              <a:t>Think of something/someone in your life for which you are thankful, or grateful.  It can be anything or anyone!</a:t>
            </a:r>
            <a:endParaRPr/>
          </a:p>
          <a:p>
            <a:pPr marL="514350" marR="0" lvl="0" indent="-514350" algn="l" rtl="0">
              <a:lnSpc>
                <a:spcPct val="120000"/>
              </a:lnSpc>
              <a:spcBef>
                <a:spcPts val="1200"/>
              </a:spcBef>
              <a:spcAft>
                <a:spcPts val="0"/>
              </a:spcAft>
              <a:buClr>
                <a:srgbClr val="283F74"/>
              </a:buClr>
              <a:buSzPct val="100000"/>
              <a:buFont typeface="Calibri"/>
              <a:buAutoNum type="arabicPeriod"/>
            </a:pPr>
            <a:r>
              <a:rPr lang="en-US" sz="7200" b="0" i="0" u="none" strike="noStrike" cap="none">
                <a:solidFill>
                  <a:srgbClr val="283F74"/>
                </a:solidFill>
                <a:latin typeface="Century Gothic"/>
                <a:ea typeface="Century Gothic"/>
                <a:cs typeface="Century Gothic"/>
                <a:sym typeface="Century Gothic"/>
              </a:rPr>
              <a:t>Take a few moments to just appreciate this thing or person.</a:t>
            </a:r>
            <a:endParaRPr/>
          </a:p>
          <a:p>
            <a:pPr marL="514350" marR="0" lvl="0" indent="-514350" algn="l" rtl="0">
              <a:lnSpc>
                <a:spcPct val="120000"/>
              </a:lnSpc>
              <a:spcBef>
                <a:spcPts val="1200"/>
              </a:spcBef>
              <a:spcAft>
                <a:spcPts val="0"/>
              </a:spcAft>
              <a:buClr>
                <a:srgbClr val="283F74"/>
              </a:buClr>
              <a:buSzPct val="100000"/>
              <a:buFont typeface="Calibri"/>
              <a:buAutoNum type="arabicPeriod"/>
            </a:pPr>
            <a:r>
              <a:rPr lang="en-US" sz="7200" b="0" i="0" u="none" strike="noStrike" cap="none">
                <a:solidFill>
                  <a:srgbClr val="283F74"/>
                </a:solidFill>
                <a:latin typeface="Century Gothic"/>
                <a:ea typeface="Century Gothic"/>
                <a:cs typeface="Century Gothic"/>
                <a:sym typeface="Century Gothic"/>
              </a:rPr>
              <a:t>Now think of another thing or person for which you are grateful.</a:t>
            </a:r>
            <a:endParaRPr/>
          </a:p>
          <a:p>
            <a:pPr marL="514350" marR="0" lvl="0" indent="-514350" algn="l" rtl="0">
              <a:lnSpc>
                <a:spcPct val="120000"/>
              </a:lnSpc>
              <a:spcBef>
                <a:spcPts val="1200"/>
              </a:spcBef>
              <a:spcAft>
                <a:spcPts val="0"/>
              </a:spcAft>
              <a:buClr>
                <a:srgbClr val="283F74"/>
              </a:buClr>
              <a:buSzPct val="100000"/>
              <a:buFont typeface="Calibri"/>
              <a:buAutoNum type="arabicPeriod"/>
            </a:pPr>
            <a:r>
              <a:rPr lang="en-US" sz="7200" b="0" i="0" u="none" strike="noStrike" cap="none">
                <a:solidFill>
                  <a:srgbClr val="283F74"/>
                </a:solidFill>
                <a:latin typeface="Century Gothic"/>
                <a:ea typeface="Century Gothic"/>
                <a:cs typeface="Century Gothic"/>
                <a:sym typeface="Century Gothic"/>
              </a:rPr>
              <a:t>Take a few moments to appreciate this thing or person.</a:t>
            </a:r>
            <a:endParaRPr/>
          </a:p>
          <a:p>
            <a:pPr marL="514350" marR="0" lvl="0" indent="-514350" algn="l" rtl="0">
              <a:lnSpc>
                <a:spcPct val="120000"/>
              </a:lnSpc>
              <a:spcBef>
                <a:spcPts val="1200"/>
              </a:spcBef>
              <a:spcAft>
                <a:spcPts val="0"/>
              </a:spcAft>
              <a:buClr>
                <a:srgbClr val="283F74"/>
              </a:buClr>
              <a:buSzPct val="100000"/>
              <a:buFont typeface="Calibri"/>
              <a:buAutoNum type="arabicPeriod"/>
            </a:pPr>
            <a:r>
              <a:rPr lang="en-US" sz="7200" b="0" i="0" u="none" strike="noStrike" cap="none">
                <a:solidFill>
                  <a:srgbClr val="283F74"/>
                </a:solidFill>
                <a:latin typeface="Century Gothic"/>
                <a:ea typeface="Century Gothic"/>
                <a:cs typeface="Century Gothic"/>
                <a:sym typeface="Century Gothic"/>
              </a:rPr>
              <a:t>Notice how you feel.</a:t>
            </a:r>
            <a:endParaRPr/>
          </a:p>
        </p:txBody>
      </p:sp>
      <p:sp>
        <p:nvSpPr>
          <p:cNvPr id="1346" name="Google Shape;1346;p160"/>
          <p:cNvSpPr txBox="1"/>
          <p:nvPr/>
        </p:nvSpPr>
        <p:spPr>
          <a:xfrm>
            <a:off x="4379575" y="5661493"/>
            <a:ext cx="7072054" cy="88979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283F74"/>
              </a:buClr>
              <a:buSzPts val="1200"/>
              <a:buFont typeface="Arial"/>
              <a:buNone/>
            </a:pPr>
            <a:r>
              <a:rPr lang="en-US" sz="1200" b="0" i="1" u="none" strike="noStrike" cap="none">
                <a:solidFill>
                  <a:srgbClr val="283F74"/>
                </a:solidFill>
                <a:latin typeface="Century Gothic"/>
                <a:ea typeface="Century Gothic"/>
                <a:cs typeface="Century Gothic"/>
                <a:sym typeface="Century Gothic"/>
              </a:rPr>
              <a:t>*As you introduce this exercise, you might want to model an example for learners before bringing them through the exercise. </a:t>
            </a:r>
            <a:endParaRPr/>
          </a:p>
          <a:p>
            <a:pPr marL="0" marR="0" lvl="0" indent="0" algn="l" rtl="0">
              <a:lnSpc>
                <a:spcPct val="120000"/>
              </a:lnSpc>
              <a:spcBef>
                <a:spcPts val="1200"/>
              </a:spcBef>
              <a:spcAft>
                <a:spcPts val="0"/>
              </a:spcAft>
              <a:buClr>
                <a:srgbClr val="283F74"/>
              </a:buClr>
              <a:buSzPts val="1200"/>
              <a:buFont typeface="Arial"/>
              <a:buNone/>
            </a:pPr>
            <a:r>
              <a:rPr lang="en-US" sz="1200" b="0" i="1" u="none" strike="noStrike" cap="none">
                <a:solidFill>
                  <a:srgbClr val="283F74"/>
                </a:solidFill>
                <a:latin typeface="Century Gothic"/>
                <a:ea typeface="Century Gothic"/>
                <a:cs typeface="Century Gothic"/>
                <a:sym typeface="Century Gothic"/>
              </a:rPr>
              <a:t>*This is a nice exercise to take a few responses from learners after the exercise is finished.</a:t>
            </a:r>
            <a:endParaRPr/>
          </a:p>
        </p:txBody>
      </p:sp>
      <p:pic>
        <p:nvPicPr>
          <p:cNvPr id="1347" name="Google Shape;1347;p160"/>
          <p:cNvPicPr preferRelativeResize="0"/>
          <p:nvPr/>
        </p:nvPicPr>
        <p:blipFill rotWithShape="1">
          <a:blip r:embed="rId6">
            <a:alphaModFix/>
          </a:blip>
          <a:srcRect/>
          <a:stretch/>
        </p:blipFill>
        <p:spPr>
          <a:xfrm>
            <a:off x="11661766" y="6144427"/>
            <a:ext cx="408280" cy="408280"/>
          </a:xfrm>
          <a:prstGeom prst="rect">
            <a:avLst/>
          </a:prstGeom>
          <a:noFill/>
          <a:ln>
            <a:noFill/>
          </a:ln>
        </p:spPr>
      </p:pic>
      <p:sp>
        <p:nvSpPr>
          <p:cNvPr id="1348" name="Google Shape;1348;p160"/>
          <p:cNvSpPr txBox="1"/>
          <p:nvPr/>
        </p:nvSpPr>
        <p:spPr>
          <a:xfrm>
            <a:off x="10253406" y="6559090"/>
            <a:ext cx="1816640"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900"/>
              <a:buFont typeface="Century Gothic"/>
              <a:buNone/>
            </a:pPr>
            <a:r>
              <a:rPr lang="en-US" sz="900" b="0" i="0" u="none" strike="noStrike" cap="none">
                <a:solidFill>
                  <a:srgbClr val="283F74"/>
                </a:solidFill>
                <a:latin typeface="Century Gothic"/>
                <a:ea typeface="Century Gothic"/>
                <a:cs typeface="Century Gothic"/>
                <a:sym typeface="Century Gothic"/>
              </a:rPr>
              <a:t>©2021 Pure Edge, Inc.</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1353"/>
        <p:cNvGrpSpPr/>
        <p:nvPr/>
      </p:nvGrpSpPr>
      <p:grpSpPr>
        <a:xfrm>
          <a:off x="0" y="0"/>
          <a:ext cx="0" cy="0"/>
          <a:chOff x="0" y="0"/>
          <a:chExt cx="0" cy="0"/>
        </a:xfrm>
      </p:grpSpPr>
      <p:sp>
        <p:nvSpPr>
          <p:cNvPr id="1354" name="Google Shape;1354;p161"/>
          <p:cNvSpPr txBox="1">
            <a:spLocks noGrp="1"/>
          </p:cNvSpPr>
          <p:nvPr>
            <p:ph type="title"/>
          </p:nvPr>
        </p:nvSpPr>
        <p:spPr>
          <a:xfrm>
            <a:off x="838200" y="510898"/>
            <a:ext cx="10515600" cy="66854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2060"/>
              </a:buClr>
              <a:buSzPct val="100000"/>
              <a:buFont typeface="Arial"/>
              <a:buNone/>
            </a:pPr>
            <a:br>
              <a:rPr lang="en-US">
                <a:solidFill>
                  <a:srgbClr val="002060"/>
                </a:solidFill>
                <a:latin typeface="Arial"/>
                <a:ea typeface="Arial"/>
                <a:cs typeface="Arial"/>
                <a:sym typeface="Arial"/>
              </a:rPr>
            </a:br>
            <a:endParaRPr>
              <a:solidFill>
                <a:srgbClr val="002060"/>
              </a:solidFill>
              <a:latin typeface="Arial"/>
              <a:ea typeface="Arial"/>
              <a:cs typeface="Arial"/>
              <a:sym typeface="Arial"/>
            </a:endParaRPr>
          </a:p>
        </p:txBody>
      </p:sp>
      <p:sp>
        <p:nvSpPr>
          <p:cNvPr id="1355" name="Google Shape;1355;p161"/>
          <p:cNvSpPr txBox="1">
            <a:spLocks noGrp="1"/>
          </p:cNvSpPr>
          <p:nvPr>
            <p:ph type="body" idx="1"/>
          </p:nvPr>
        </p:nvSpPr>
        <p:spPr>
          <a:xfrm>
            <a:off x="2241209" y="2118929"/>
            <a:ext cx="8269816" cy="3116843"/>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rgbClr val="283F74"/>
              </a:buClr>
              <a:buSzPct val="100000"/>
              <a:buChar char="•"/>
            </a:pPr>
            <a:r>
              <a:rPr lang="en-US" sz="2400" b="1">
                <a:solidFill>
                  <a:srgbClr val="283F74"/>
                </a:solidFill>
                <a:latin typeface="Century Gothic"/>
                <a:ea typeface="Century Gothic"/>
                <a:cs typeface="Century Gothic"/>
                <a:sym typeface="Century Gothic"/>
              </a:rPr>
              <a:t>Decreases heart rate </a:t>
            </a:r>
            <a:r>
              <a:rPr lang="en-US" sz="2400">
                <a:solidFill>
                  <a:srgbClr val="283F74"/>
                </a:solidFill>
                <a:latin typeface="Century Gothic"/>
                <a:ea typeface="Century Gothic"/>
                <a:cs typeface="Century Gothic"/>
                <a:sym typeface="Century Gothic"/>
              </a:rPr>
              <a:t>– this may be due to activating the Parasympathetic Nervous System.</a:t>
            </a:r>
            <a:endParaRPr/>
          </a:p>
          <a:p>
            <a:pPr marL="228600" lvl="0" indent="-87629" algn="l" rtl="0">
              <a:lnSpc>
                <a:spcPct val="90000"/>
              </a:lnSpc>
              <a:spcBef>
                <a:spcPts val="1000"/>
              </a:spcBef>
              <a:spcAft>
                <a:spcPts val="0"/>
              </a:spcAft>
              <a:buClr>
                <a:schemeClr val="dk1"/>
              </a:buClr>
              <a:buSzPct val="100000"/>
              <a:buNone/>
            </a:pPr>
            <a:endParaRPr sz="2400">
              <a:solidFill>
                <a:srgbClr val="283F74"/>
              </a:solidFill>
              <a:latin typeface="Century Gothic"/>
              <a:ea typeface="Century Gothic"/>
              <a:cs typeface="Century Gothic"/>
              <a:sym typeface="Century Gothic"/>
            </a:endParaRPr>
          </a:p>
          <a:p>
            <a:pPr marL="228600" lvl="0" indent="-87629" algn="l" rtl="0">
              <a:lnSpc>
                <a:spcPct val="90000"/>
              </a:lnSpc>
              <a:spcBef>
                <a:spcPts val="1000"/>
              </a:spcBef>
              <a:spcAft>
                <a:spcPts val="0"/>
              </a:spcAft>
              <a:buClr>
                <a:schemeClr val="dk1"/>
              </a:buClr>
              <a:buSzPct val="100000"/>
              <a:buNone/>
            </a:pPr>
            <a:endParaRPr sz="2400">
              <a:solidFill>
                <a:srgbClr val="283F74"/>
              </a:solidFill>
              <a:latin typeface="Century Gothic"/>
              <a:ea typeface="Century Gothic"/>
              <a:cs typeface="Century Gothic"/>
              <a:sym typeface="Century Gothic"/>
            </a:endParaRPr>
          </a:p>
          <a:p>
            <a:pPr marL="228600" lvl="0" indent="-228600" algn="l" rtl="0">
              <a:lnSpc>
                <a:spcPct val="90000"/>
              </a:lnSpc>
              <a:spcBef>
                <a:spcPts val="1000"/>
              </a:spcBef>
              <a:spcAft>
                <a:spcPts val="0"/>
              </a:spcAft>
              <a:buClr>
                <a:srgbClr val="283F74"/>
              </a:buClr>
              <a:buSzPct val="100000"/>
              <a:buChar char="•"/>
            </a:pPr>
            <a:r>
              <a:rPr lang="en-US" sz="2400">
                <a:solidFill>
                  <a:srgbClr val="283F74"/>
                </a:solidFill>
                <a:latin typeface="Century Gothic"/>
                <a:ea typeface="Century Gothic"/>
                <a:cs typeface="Century Gothic"/>
                <a:sym typeface="Century Gothic"/>
              </a:rPr>
              <a:t>Increases our ability to </a:t>
            </a:r>
            <a:r>
              <a:rPr lang="en-US" sz="2400" b="1">
                <a:solidFill>
                  <a:srgbClr val="283F74"/>
                </a:solidFill>
                <a:latin typeface="Century Gothic"/>
                <a:ea typeface="Century Gothic"/>
                <a:cs typeface="Century Gothic"/>
                <a:sym typeface="Century Gothic"/>
              </a:rPr>
              <a:t>regulate our emotions</a:t>
            </a:r>
            <a:r>
              <a:rPr lang="en-US" sz="2400">
                <a:solidFill>
                  <a:srgbClr val="283F74"/>
                </a:solidFill>
                <a:latin typeface="Century Gothic"/>
                <a:ea typeface="Century Gothic"/>
                <a:cs typeface="Century Gothic"/>
                <a:sym typeface="Century Gothic"/>
              </a:rPr>
              <a:t>.</a:t>
            </a:r>
            <a:endParaRPr/>
          </a:p>
          <a:p>
            <a:pPr marL="228600" lvl="0" indent="-87629" algn="l" rtl="0">
              <a:lnSpc>
                <a:spcPct val="90000"/>
              </a:lnSpc>
              <a:spcBef>
                <a:spcPts val="1000"/>
              </a:spcBef>
              <a:spcAft>
                <a:spcPts val="0"/>
              </a:spcAft>
              <a:buClr>
                <a:schemeClr val="dk1"/>
              </a:buClr>
              <a:buSzPct val="100000"/>
              <a:buNone/>
            </a:pPr>
            <a:endParaRPr sz="2400">
              <a:solidFill>
                <a:srgbClr val="283F74"/>
              </a:solidFill>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ct val="100000"/>
              <a:buNone/>
            </a:pPr>
            <a:endParaRPr sz="2400">
              <a:solidFill>
                <a:srgbClr val="283F74"/>
              </a:solidFill>
              <a:latin typeface="Century Gothic"/>
              <a:ea typeface="Century Gothic"/>
              <a:cs typeface="Century Gothic"/>
              <a:sym typeface="Century Gothic"/>
            </a:endParaRPr>
          </a:p>
          <a:p>
            <a:pPr marL="228600" lvl="0" indent="-228600" algn="l" rtl="0">
              <a:lnSpc>
                <a:spcPct val="90000"/>
              </a:lnSpc>
              <a:spcBef>
                <a:spcPts val="1000"/>
              </a:spcBef>
              <a:spcAft>
                <a:spcPts val="0"/>
              </a:spcAft>
              <a:buClr>
                <a:srgbClr val="283F74"/>
              </a:buClr>
              <a:buSzPct val="100000"/>
              <a:buChar char="•"/>
            </a:pPr>
            <a:r>
              <a:rPr lang="en-US" sz="2400">
                <a:solidFill>
                  <a:srgbClr val="283F74"/>
                </a:solidFill>
                <a:latin typeface="Century Gothic"/>
                <a:ea typeface="Century Gothic"/>
                <a:cs typeface="Century Gothic"/>
                <a:sym typeface="Century Gothic"/>
              </a:rPr>
              <a:t>Enhances </a:t>
            </a:r>
            <a:r>
              <a:rPr lang="en-US" sz="2400" b="1">
                <a:solidFill>
                  <a:srgbClr val="283F74"/>
                </a:solidFill>
                <a:latin typeface="Century Gothic"/>
                <a:ea typeface="Century Gothic"/>
                <a:cs typeface="Century Gothic"/>
                <a:sym typeface="Century Gothic"/>
              </a:rPr>
              <a:t>motivation</a:t>
            </a:r>
            <a:r>
              <a:rPr lang="en-US" sz="2400">
                <a:solidFill>
                  <a:srgbClr val="283F74"/>
                </a:solidFill>
                <a:latin typeface="Century Gothic"/>
                <a:ea typeface="Century Gothic"/>
                <a:cs typeface="Century Gothic"/>
                <a:sym typeface="Century Gothic"/>
              </a:rPr>
              <a:t>.</a:t>
            </a:r>
            <a:endParaRPr sz="2000">
              <a:solidFill>
                <a:srgbClr val="002060"/>
              </a:solidFill>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ct val="100000"/>
              <a:buNone/>
            </a:pPr>
            <a:endParaRPr sz="2600">
              <a:solidFill>
                <a:srgbClr val="002060"/>
              </a:solidFill>
              <a:latin typeface="Century Gothic"/>
              <a:ea typeface="Century Gothic"/>
              <a:cs typeface="Century Gothic"/>
              <a:sym typeface="Century Gothic"/>
            </a:endParaRPr>
          </a:p>
        </p:txBody>
      </p:sp>
      <p:sp>
        <p:nvSpPr>
          <p:cNvPr id="1356" name="Google Shape;1356;p161"/>
          <p:cNvSpPr/>
          <p:nvPr/>
        </p:nvSpPr>
        <p:spPr>
          <a:xfrm>
            <a:off x="2977755" y="447543"/>
            <a:ext cx="6236489" cy="879517"/>
          </a:xfrm>
          <a:prstGeom prst="rect">
            <a:avLst/>
          </a:prstGeom>
          <a:solidFill>
            <a:schemeClr val="lt1"/>
          </a:solidFill>
          <a:ln w="19050" cap="flat" cmpd="sng">
            <a:solidFill>
              <a:srgbClr val="263D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B0F0"/>
              </a:buClr>
              <a:buSzPts val="5400"/>
              <a:buFont typeface="Arial"/>
              <a:buNone/>
            </a:pPr>
            <a:r>
              <a:rPr lang="en-US" sz="5400" b="0" i="0" u="none" strike="noStrike" cap="none">
                <a:solidFill>
                  <a:srgbClr val="00B0F0"/>
                </a:solidFill>
                <a:latin typeface="Arial"/>
                <a:ea typeface="Arial"/>
                <a:cs typeface="Arial"/>
                <a:sym typeface="Arial"/>
              </a:rPr>
              <a:t>Gratitude Effects</a:t>
            </a:r>
            <a:endParaRPr/>
          </a:p>
        </p:txBody>
      </p:sp>
      <p:pic>
        <p:nvPicPr>
          <p:cNvPr id="1357" name="Google Shape;1357;p161"/>
          <p:cNvPicPr preferRelativeResize="0"/>
          <p:nvPr/>
        </p:nvPicPr>
        <p:blipFill rotWithShape="1">
          <a:blip r:embed="rId3">
            <a:alphaModFix/>
          </a:blip>
          <a:srcRect/>
          <a:stretch/>
        </p:blipFill>
        <p:spPr>
          <a:xfrm>
            <a:off x="8657749" y="2855737"/>
            <a:ext cx="1042318" cy="1067444"/>
          </a:xfrm>
          <a:prstGeom prst="rect">
            <a:avLst/>
          </a:prstGeom>
          <a:noFill/>
          <a:ln>
            <a:noFill/>
          </a:ln>
        </p:spPr>
      </p:pic>
      <p:pic>
        <p:nvPicPr>
          <p:cNvPr id="1358" name="Google Shape;1358;p161"/>
          <p:cNvPicPr preferRelativeResize="0"/>
          <p:nvPr/>
        </p:nvPicPr>
        <p:blipFill rotWithShape="1">
          <a:blip r:embed="rId4">
            <a:alphaModFix/>
          </a:blip>
          <a:srcRect/>
          <a:stretch/>
        </p:blipFill>
        <p:spPr>
          <a:xfrm>
            <a:off x="8965776" y="3914296"/>
            <a:ext cx="1042318" cy="1067444"/>
          </a:xfrm>
          <a:prstGeom prst="rect">
            <a:avLst/>
          </a:prstGeom>
          <a:noFill/>
          <a:ln>
            <a:noFill/>
          </a:ln>
        </p:spPr>
      </p:pic>
      <p:pic>
        <p:nvPicPr>
          <p:cNvPr id="1359" name="Google Shape;1359;p161"/>
          <p:cNvPicPr preferRelativeResize="0"/>
          <p:nvPr/>
        </p:nvPicPr>
        <p:blipFill rotWithShape="1">
          <a:blip r:embed="rId5">
            <a:alphaModFix/>
          </a:blip>
          <a:srcRect/>
          <a:stretch/>
        </p:blipFill>
        <p:spPr>
          <a:xfrm>
            <a:off x="9874186" y="3213155"/>
            <a:ext cx="1042318" cy="1067444"/>
          </a:xfrm>
          <a:prstGeom prst="rect">
            <a:avLst/>
          </a:prstGeom>
          <a:noFill/>
          <a:ln>
            <a:noFill/>
          </a:ln>
        </p:spPr>
      </p:pic>
      <p:pic>
        <p:nvPicPr>
          <p:cNvPr id="1360" name="Google Shape;1360;p161"/>
          <p:cNvPicPr preferRelativeResize="0"/>
          <p:nvPr/>
        </p:nvPicPr>
        <p:blipFill rotWithShape="1">
          <a:blip r:embed="rId6">
            <a:alphaModFix/>
          </a:blip>
          <a:srcRect/>
          <a:stretch/>
        </p:blipFill>
        <p:spPr>
          <a:xfrm>
            <a:off x="1012319" y="1750176"/>
            <a:ext cx="1228890" cy="1333556"/>
          </a:xfrm>
          <a:prstGeom prst="rect">
            <a:avLst/>
          </a:prstGeom>
          <a:noFill/>
          <a:ln>
            <a:noFill/>
          </a:ln>
        </p:spPr>
      </p:pic>
      <p:pic>
        <p:nvPicPr>
          <p:cNvPr id="1361" name="Google Shape;1361;p161"/>
          <p:cNvPicPr preferRelativeResize="0"/>
          <p:nvPr/>
        </p:nvPicPr>
        <p:blipFill rotWithShape="1">
          <a:blip r:embed="rId7">
            <a:alphaModFix/>
          </a:blip>
          <a:srcRect/>
          <a:stretch/>
        </p:blipFill>
        <p:spPr>
          <a:xfrm>
            <a:off x="971818" y="4331081"/>
            <a:ext cx="1313645" cy="1333556"/>
          </a:xfrm>
          <a:prstGeom prst="rect">
            <a:avLst/>
          </a:prstGeom>
          <a:noFill/>
          <a:ln>
            <a:noFill/>
          </a:ln>
        </p:spPr>
      </p:pic>
      <p:sp>
        <p:nvSpPr>
          <p:cNvPr id="1362" name="Google Shape;1362;p161"/>
          <p:cNvSpPr txBox="1"/>
          <p:nvPr/>
        </p:nvSpPr>
        <p:spPr>
          <a:xfrm>
            <a:off x="2434982" y="6320017"/>
            <a:ext cx="788227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000"/>
              <a:buFont typeface="Century Gothic"/>
              <a:buNone/>
            </a:pPr>
            <a:r>
              <a:rPr lang="en-US" sz="1000" b="0" i="0" u="none" strike="noStrike" cap="none">
                <a:solidFill>
                  <a:srgbClr val="283F74"/>
                </a:solidFill>
                <a:latin typeface="Century Gothic"/>
                <a:ea typeface="Century Gothic"/>
                <a:cs typeface="Century Gothic"/>
                <a:sym typeface="Century Gothic"/>
              </a:rPr>
              <a:t>Research Study: Kyeong, S., Kim, J., Kim, D. et al. (2017). Effects of gratitude meditation on neural network functional connectivity and brain-heart coupling. Scientific Reports, 7, 5058.</a:t>
            </a:r>
            <a:endParaRPr/>
          </a:p>
          <a:p>
            <a:pPr marL="0" marR="0" lvl="0" indent="0" algn="l" rtl="0">
              <a:lnSpc>
                <a:spcPct val="100000"/>
              </a:lnSpc>
              <a:spcBef>
                <a:spcPts val="0"/>
              </a:spcBef>
              <a:spcAft>
                <a:spcPts val="0"/>
              </a:spcAft>
              <a:buClr>
                <a:srgbClr val="283F74"/>
              </a:buClr>
              <a:buSzPts val="1000"/>
              <a:buFont typeface="Century Gothic"/>
              <a:buNone/>
            </a:pPr>
            <a:r>
              <a:rPr lang="en-US" sz="1000" b="0" i="0" u="none" strike="noStrike" cap="none">
                <a:solidFill>
                  <a:srgbClr val="283F74"/>
                </a:solidFill>
                <a:latin typeface="Century Gothic"/>
                <a:ea typeface="Century Gothic"/>
                <a:cs typeface="Century Gothic"/>
                <a:sym typeface="Century Gothic"/>
              </a:rPr>
              <a:t>Source: https://www.psychologytoday.com/us/blog/comfort-gratitude/202009/gratitude-and-its-impact-the-brain-and-body</a:t>
            </a:r>
            <a:endParaRPr sz="1800" b="0" i="0" u="none" strike="noStrike" cap="none">
              <a:solidFill>
                <a:srgbClr val="000000"/>
              </a:solidFill>
              <a:latin typeface="Calibri"/>
              <a:ea typeface="Calibri"/>
              <a:cs typeface="Calibri"/>
              <a:sym typeface="Calibri"/>
            </a:endParaRPr>
          </a:p>
        </p:txBody>
      </p:sp>
      <p:pic>
        <p:nvPicPr>
          <p:cNvPr id="1363" name="Google Shape;1363;p161"/>
          <p:cNvPicPr preferRelativeResize="0"/>
          <p:nvPr/>
        </p:nvPicPr>
        <p:blipFill rotWithShape="1">
          <a:blip r:embed="rId8">
            <a:alphaModFix/>
          </a:blip>
          <a:srcRect/>
          <a:stretch/>
        </p:blipFill>
        <p:spPr>
          <a:xfrm>
            <a:off x="11661766" y="6144427"/>
            <a:ext cx="408280" cy="408280"/>
          </a:xfrm>
          <a:prstGeom prst="rect">
            <a:avLst/>
          </a:prstGeom>
          <a:noFill/>
          <a:ln>
            <a:noFill/>
          </a:ln>
        </p:spPr>
      </p:pic>
      <p:sp>
        <p:nvSpPr>
          <p:cNvPr id="1364" name="Google Shape;1364;p161"/>
          <p:cNvSpPr txBox="1"/>
          <p:nvPr/>
        </p:nvSpPr>
        <p:spPr>
          <a:xfrm>
            <a:off x="10253406" y="6559090"/>
            <a:ext cx="1816640"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900"/>
              <a:buFont typeface="Century Gothic"/>
              <a:buNone/>
            </a:pPr>
            <a:r>
              <a:rPr lang="en-US" sz="900" b="0" i="0" u="none" strike="noStrike" cap="none">
                <a:solidFill>
                  <a:srgbClr val="283F74"/>
                </a:solidFill>
                <a:latin typeface="Century Gothic"/>
                <a:ea typeface="Century Gothic"/>
                <a:cs typeface="Century Gothic"/>
                <a:sym typeface="Century Gothic"/>
              </a:rPr>
              <a:t>©2021 Pure Edge, Inc.</a:t>
            </a:r>
            <a:endParaRPr/>
          </a:p>
        </p:txBody>
      </p:sp>
      <p:sp>
        <p:nvSpPr>
          <p:cNvPr id="1365" name="Google Shape;1365;p161"/>
          <p:cNvSpPr txBox="1"/>
          <p:nvPr/>
        </p:nvSpPr>
        <p:spPr>
          <a:xfrm>
            <a:off x="-11183" y="6580288"/>
            <a:ext cx="3021496"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100"/>
              <a:buFont typeface="Arial"/>
              <a:buNone/>
            </a:pPr>
            <a:r>
              <a:rPr lang="en-US" sz="1100" b="0" i="0" u="none" strike="noStrike" cap="none">
                <a:solidFill>
                  <a:srgbClr val="283F74"/>
                </a:solidFill>
                <a:latin typeface="Century Gothic"/>
                <a:ea typeface="Century Gothic"/>
                <a:cs typeface="Century Gothic"/>
                <a:sym typeface="Century Gothic"/>
              </a:rPr>
              <a:t>Follow us @PureEdgeInc</a:t>
            </a:r>
            <a:endParaRPr/>
          </a:p>
        </p:txBody>
      </p:sp>
      <p:grpSp>
        <p:nvGrpSpPr>
          <p:cNvPr id="1366" name="Google Shape;1366;p161"/>
          <p:cNvGrpSpPr/>
          <p:nvPr/>
        </p:nvGrpSpPr>
        <p:grpSpPr>
          <a:xfrm>
            <a:off x="105435" y="6238199"/>
            <a:ext cx="849596" cy="342089"/>
            <a:chOff x="8493013" y="2824283"/>
            <a:chExt cx="1559868" cy="736501"/>
          </a:xfrm>
        </p:grpSpPr>
        <p:sp>
          <p:nvSpPr>
            <p:cNvPr id="1367" name="Google Shape;1367;p161"/>
            <p:cNvSpPr/>
            <p:nvPr/>
          </p:nvSpPr>
          <p:spPr>
            <a:xfrm>
              <a:off x="9341766" y="2824283"/>
              <a:ext cx="711116" cy="736501"/>
            </a:xfrm>
            <a:prstGeom prst="ellipse">
              <a:avLst/>
            </a:prstGeom>
            <a:blipFill rotWithShape="1">
              <a:blip r:embed="rId9">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61"/>
            <p:cNvSpPr/>
            <p:nvPr/>
          </p:nvSpPr>
          <p:spPr>
            <a:xfrm>
              <a:off x="8493013" y="2824283"/>
              <a:ext cx="711116" cy="736500"/>
            </a:xfrm>
            <a:prstGeom prst="ellipse">
              <a:avLst/>
            </a:prstGeom>
            <a:blipFill rotWithShape="1">
              <a:blip r:embed="rId10">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870"/>
        <p:cNvGrpSpPr/>
        <p:nvPr/>
      </p:nvGrpSpPr>
      <p:grpSpPr>
        <a:xfrm>
          <a:off x="0" y="0"/>
          <a:ext cx="0" cy="0"/>
          <a:chOff x="0" y="0"/>
          <a:chExt cx="0" cy="0"/>
        </a:xfrm>
      </p:grpSpPr>
      <p:cxnSp>
        <p:nvCxnSpPr>
          <p:cNvPr id="871" name="Google Shape;871;p135"/>
          <p:cNvCxnSpPr/>
          <p:nvPr/>
        </p:nvCxnSpPr>
        <p:spPr>
          <a:xfrm>
            <a:off x="2905125" y="1793358"/>
            <a:ext cx="6410325" cy="0"/>
          </a:xfrm>
          <a:prstGeom prst="straightConnector1">
            <a:avLst/>
          </a:prstGeom>
          <a:noFill/>
          <a:ln w="19050" cap="flat" cmpd="sng">
            <a:solidFill>
              <a:srgbClr val="00B0F0"/>
            </a:solidFill>
            <a:prstDash val="solid"/>
            <a:miter lim="800000"/>
            <a:headEnd type="none" w="sm" len="sm"/>
            <a:tailEnd type="none" w="sm" len="sm"/>
          </a:ln>
        </p:spPr>
      </p:cxnSp>
      <p:cxnSp>
        <p:nvCxnSpPr>
          <p:cNvPr id="872" name="Google Shape;872;p135"/>
          <p:cNvCxnSpPr/>
          <p:nvPr/>
        </p:nvCxnSpPr>
        <p:spPr>
          <a:xfrm>
            <a:off x="2905125" y="5009388"/>
            <a:ext cx="6410325" cy="0"/>
          </a:xfrm>
          <a:prstGeom prst="straightConnector1">
            <a:avLst/>
          </a:prstGeom>
          <a:noFill/>
          <a:ln w="19050" cap="flat" cmpd="sng">
            <a:solidFill>
              <a:srgbClr val="00B0F0"/>
            </a:solidFill>
            <a:prstDash val="solid"/>
            <a:miter lim="800000"/>
            <a:headEnd type="none" w="sm" len="sm"/>
            <a:tailEnd type="none" w="sm" len="sm"/>
          </a:ln>
        </p:spPr>
      </p:cxnSp>
      <p:sp>
        <p:nvSpPr>
          <p:cNvPr id="873" name="Google Shape;873;p135"/>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874" name="Google Shape;874;p135"/>
          <p:cNvPicPr preferRelativeResize="0"/>
          <p:nvPr/>
        </p:nvPicPr>
        <p:blipFill rotWithShape="1">
          <a:blip r:embed="rId3">
            <a:alphaModFix/>
          </a:blip>
          <a:srcRect/>
          <a:stretch/>
        </p:blipFill>
        <p:spPr>
          <a:xfrm>
            <a:off x="11661766" y="6144427"/>
            <a:ext cx="408280" cy="408280"/>
          </a:xfrm>
          <a:prstGeom prst="rect">
            <a:avLst/>
          </a:prstGeom>
          <a:noFill/>
          <a:ln>
            <a:noFill/>
          </a:ln>
        </p:spPr>
      </p:pic>
      <p:sp>
        <p:nvSpPr>
          <p:cNvPr id="875" name="Google Shape;875;p135"/>
          <p:cNvSpPr txBox="1"/>
          <p:nvPr/>
        </p:nvSpPr>
        <p:spPr>
          <a:xfrm>
            <a:off x="14287" y="696469"/>
            <a:ext cx="12191999" cy="1001571"/>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00B0F0"/>
              </a:buClr>
              <a:buSzPts val="6000"/>
              <a:buFont typeface="Arial"/>
              <a:buNone/>
            </a:pPr>
            <a:r>
              <a:rPr lang="en-US" sz="6000" b="0" i="0" u="none" strike="noStrike" cap="none">
                <a:solidFill>
                  <a:srgbClr val="00B0F0"/>
                </a:solidFill>
                <a:latin typeface="Arial"/>
                <a:ea typeface="Arial"/>
                <a:cs typeface="Arial"/>
                <a:sym typeface="Arial"/>
              </a:rPr>
              <a:t>Who We Are</a:t>
            </a:r>
            <a:endParaRPr sz="6000" b="0" i="0" u="none" strike="noStrike" cap="none">
              <a:solidFill>
                <a:srgbClr val="00B0F0"/>
              </a:solidFill>
              <a:latin typeface="Arial"/>
              <a:ea typeface="Arial"/>
              <a:cs typeface="Arial"/>
              <a:sym typeface="Arial"/>
            </a:endParaRPr>
          </a:p>
        </p:txBody>
      </p:sp>
      <p:sp>
        <p:nvSpPr>
          <p:cNvPr id="876" name="Google Shape;876;p135"/>
          <p:cNvSpPr txBox="1"/>
          <p:nvPr/>
        </p:nvSpPr>
        <p:spPr>
          <a:xfrm>
            <a:off x="1757632" y="2360792"/>
            <a:ext cx="8676736" cy="2533975"/>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274075"/>
              </a:buClr>
              <a:buSzPts val="2200"/>
              <a:buFont typeface="Arial"/>
              <a:buNone/>
            </a:pPr>
            <a:r>
              <a:rPr lang="en-US" sz="2200" b="1" i="0" u="none" strike="noStrike" cap="none">
                <a:solidFill>
                  <a:srgbClr val="274075"/>
                </a:solidFill>
                <a:latin typeface="Century Gothic"/>
                <a:ea typeface="Century Gothic"/>
                <a:cs typeface="Century Gothic"/>
                <a:sym typeface="Century Gothic"/>
              </a:rPr>
              <a:t>Pure Edge, Inc. (PEI) </a:t>
            </a:r>
            <a:r>
              <a:rPr lang="en-US" sz="2200" b="0" i="0" u="none" strike="noStrike" cap="none">
                <a:solidFill>
                  <a:srgbClr val="274075"/>
                </a:solidFill>
                <a:latin typeface="Century Gothic"/>
                <a:ea typeface="Century Gothic"/>
                <a:cs typeface="Century Gothic"/>
                <a:sym typeface="Century Gothic"/>
              </a:rPr>
              <a:t>is</a:t>
            </a:r>
            <a:r>
              <a:rPr lang="en-US" sz="2200" b="1" i="0" u="none" strike="noStrike" cap="none">
                <a:solidFill>
                  <a:srgbClr val="274075"/>
                </a:solidFill>
                <a:latin typeface="Century Gothic"/>
                <a:ea typeface="Century Gothic"/>
                <a:cs typeface="Century Gothic"/>
                <a:sym typeface="Century Gothic"/>
              </a:rPr>
              <a:t> </a:t>
            </a:r>
            <a:r>
              <a:rPr lang="en-US" sz="2200" b="0" i="0" u="none" strike="noStrike" cap="none">
                <a:solidFill>
                  <a:srgbClr val="274075"/>
                </a:solidFill>
                <a:latin typeface="Century Gothic"/>
                <a:ea typeface="Century Gothic"/>
                <a:cs typeface="Century Gothic"/>
                <a:sym typeface="Century Gothic"/>
              </a:rPr>
              <a:t>a private operating foundation </a:t>
            </a:r>
            <a:endParaRPr/>
          </a:p>
          <a:p>
            <a:pPr marL="0" marR="0" lvl="0" indent="0" algn="ctr" rtl="0">
              <a:lnSpc>
                <a:spcPct val="100000"/>
              </a:lnSpc>
              <a:spcBef>
                <a:spcPts val="0"/>
              </a:spcBef>
              <a:spcAft>
                <a:spcPts val="0"/>
              </a:spcAft>
              <a:buClr>
                <a:srgbClr val="274075"/>
              </a:buClr>
              <a:buSzPts val="2200"/>
              <a:buFont typeface="Arial"/>
              <a:buNone/>
            </a:pPr>
            <a:r>
              <a:rPr lang="en-US" sz="2200" b="0" i="0" u="none" strike="noStrike" cap="none">
                <a:solidFill>
                  <a:srgbClr val="274075"/>
                </a:solidFill>
                <a:latin typeface="Century Gothic"/>
                <a:ea typeface="Century Gothic"/>
                <a:cs typeface="Century Gothic"/>
                <a:sym typeface="Century Gothic"/>
              </a:rPr>
              <a:t>that provides direct service to organizations through professional development &amp; strategy thought partnership. </a:t>
            </a:r>
            <a:endParaRPr/>
          </a:p>
          <a:p>
            <a:pPr marL="0" marR="0" lvl="0" indent="0" algn="ctr" rtl="0">
              <a:lnSpc>
                <a:spcPct val="100000"/>
              </a:lnSpc>
              <a:spcBef>
                <a:spcPts val="0"/>
              </a:spcBef>
              <a:spcAft>
                <a:spcPts val="0"/>
              </a:spcAft>
              <a:buClr>
                <a:schemeClr val="dk1"/>
              </a:buClr>
              <a:buSzPts val="2200"/>
              <a:buFont typeface="Arial"/>
              <a:buNone/>
            </a:pPr>
            <a:endParaRPr sz="2200" b="0" i="0" u="none" strike="noStrike" cap="none">
              <a:solidFill>
                <a:srgbClr val="274075"/>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274075"/>
              </a:buClr>
              <a:buSzPts val="2200"/>
              <a:buFont typeface="Arial"/>
              <a:buNone/>
            </a:pPr>
            <a:r>
              <a:rPr lang="en-US" sz="2200" b="0" i="0" u="none" strike="noStrike" cap="none">
                <a:solidFill>
                  <a:srgbClr val="274075"/>
                </a:solidFill>
                <a:latin typeface="Century Gothic"/>
                <a:ea typeface="Century Gothic"/>
                <a:cs typeface="Century Gothic"/>
                <a:sym typeface="Century Gothic"/>
              </a:rPr>
              <a:t>PEI also provides grants to national organizations that advance the work of whole child development &amp; SEL.</a:t>
            </a:r>
            <a:endParaRPr sz="2400" b="0" i="0" u="none" strike="noStrike" cap="none">
              <a:solidFill>
                <a:srgbClr val="000000"/>
              </a:solidFill>
              <a:latin typeface="Calibri"/>
              <a:ea typeface="Calibri"/>
              <a:cs typeface="Calibri"/>
              <a:sym typeface="Calibri"/>
            </a:endParaRPr>
          </a:p>
        </p:txBody>
      </p:sp>
      <p:sp>
        <p:nvSpPr>
          <p:cNvPr id="877" name="Google Shape;877;p13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grpSp>
        <p:nvGrpSpPr>
          <p:cNvPr id="878" name="Google Shape;878;p135"/>
          <p:cNvGrpSpPr/>
          <p:nvPr/>
        </p:nvGrpSpPr>
        <p:grpSpPr>
          <a:xfrm>
            <a:off x="121954" y="6147634"/>
            <a:ext cx="1004047" cy="411456"/>
            <a:chOff x="8493013" y="2824283"/>
            <a:chExt cx="1559868" cy="736501"/>
          </a:xfrm>
        </p:grpSpPr>
        <p:sp>
          <p:nvSpPr>
            <p:cNvPr id="879" name="Google Shape;879;p135"/>
            <p:cNvSpPr/>
            <p:nvPr/>
          </p:nvSpPr>
          <p:spPr>
            <a:xfrm>
              <a:off x="9341766" y="2824283"/>
              <a:ext cx="711116" cy="736501"/>
            </a:xfrm>
            <a:prstGeom prst="ellipse">
              <a:avLst/>
            </a:prstGeom>
            <a:blipFill rotWithShape="1">
              <a:blip r:embed="rId4">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5"/>
            <p:cNvSpPr/>
            <p:nvPr/>
          </p:nvSpPr>
          <p:spPr>
            <a:xfrm>
              <a:off x="8493013" y="2824283"/>
              <a:ext cx="711116" cy="736500"/>
            </a:xfrm>
            <a:prstGeom prst="ellipse">
              <a:avLst/>
            </a:prstGeom>
            <a:blipFill rotWithShape="1">
              <a:blip r:embed="rId5">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1" name="Google Shape;881;p135"/>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1373"/>
        <p:cNvGrpSpPr/>
        <p:nvPr/>
      </p:nvGrpSpPr>
      <p:grpSpPr>
        <a:xfrm>
          <a:off x="0" y="0"/>
          <a:ext cx="0" cy="0"/>
          <a:chOff x="0" y="0"/>
          <a:chExt cx="0" cy="0"/>
        </a:xfrm>
      </p:grpSpPr>
      <p:sp>
        <p:nvSpPr>
          <p:cNvPr id="1374" name="Google Shape;1374;p162"/>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1375" name="Google Shape;1375;p162"/>
          <p:cNvPicPr preferRelativeResize="0"/>
          <p:nvPr/>
        </p:nvPicPr>
        <p:blipFill rotWithShape="1">
          <a:blip r:embed="rId3">
            <a:alphaModFix/>
          </a:blip>
          <a:srcRect/>
          <a:stretch/>
        </p:blipFill>
        <p:spPr>
          <a:xfrm>
            <a:off x="11661766" y="6144427"/>
            <a:ext cx="408280" cy="408280"/>
          </a:xfrm>
          <a:prstGeom prst="rect">
            <a:avLst/>
          </a:prstGeom>
          <a:noFill/>
          <a:ln>
            <a:noFill/>
          </a:ln>
        </p:spPr>
      </p:pic>
      <p:pic>
        <p:nvPicPr>
          <p:cNvPr id="1376" name="Google Shape;1376;p162" descr="Question And Answer - Clipart Icon Q&amp;a Png, Transparent Png - kindpng"/>
          <p:cNvPicPr preferRelativeResize="0"/>
          <p:nvPr/>
        </p:nvPicPr>
        <p:blipFill rotWithShape="1">
          <a:blip r:embed="rId4">
            <a:alphaModFix/>
          </a:blip>
          <a:srcRect/>
          <a:stretch/>
        </p:blipFill>
        <p:spPr>
          <a:xfrm>
            <a:off x="2000250" y="962025"/>
            <a:ext cx="8191500" cy="4933950"/>
          </a:xfrm>
          <a:prstGeom prst="rect">
            <a:avLst/>
          </a:prstGeom>
          <a:noFill/>
          <a:ln>
            <a:noFill/>
          </a:ln>
        </p:spPr>
      </p:pic>
      <p:grpSp>
        <p:nvGrpSpPr>
          <p:cNvPr id="1377" name="Google Shape;1377;p162"/>
          <p:cNvGrpSpPr/>
          <p:nvPr/>
        </p:nvGrpSpPr>
        <p:grpSpPr>
          <a:xfrm>
            <a:off x="121954" y="6147634"/>
            <a:ext cx="1004047" cy="411456"/>
            <a:chOff x="8493013" y="2824283"/>
            <a:chExt cx="1559868" cy="736501"/>
          </a:xfrm>
        </p:grpSpPr>
        <p:sp>
          <p:nvSpPr>
            <p:cNvPr id="1378" name="Google Shape;1378;p162"/>
            <p:cNvSpPr/>
            <p:nvPr/>
          </p:nvSpPr>
          <p:spPr>
            <a:xfrm>
              <a:off x="9341766" y="2824283"/>
              <a:ext cx="711116" cy="736501"/>
            </a:xfrm>
            <a:prstGeom prst="ellipse">
              <a:avLst/>
            </a:prstGeom>
            <a:blipFill rotWithShape="1">
              <a:blip r:embed="rId5">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62"/>
            <p:cNvSpPr/>
            <p:nvPr/>
          </p:nvSpPr>
          <p:spPr>
            <a:xfrm>
              <a:off x="8493013" y="2824283"/>
              <a:ext cx="711116" cy="736500"/>
            </a:xfrm>
            <a:prstGeom prst="ellipse">
              <a:avLst/>
            </a:prstGeom>
            <a:blipFill rotWithShape="1">
              <a:blip r:embed="rId6">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0" name="Google Shape;1380;p162"/>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1385"/>
        <p:cNvGrpSpPr/>
        <p:nvPr/>
      </p:nvGrpSpPr>
      <p:grpSpPr>
        <a:xfrm>
          <a:off x="0" y="0"/>
          <a:ext cx="0" cy="0"/>
          <a:chOff x="0" y="0"/>
          <a:chExt cx="0" cy="0"/>
        </a:xfrm>
      </p:grpSpPr>
      <p:cxnSp>
        <p:nvCxnSpPr>
          <p:cNvPr id="1386" name="Google Shape;1386;p163"/>
          <p:cNvCxnSpPr/>
          <p:nvPr/>
        </p:nvCxnSpPr>
        <p:spPr>
          <a:xfrm>
            <a:off x="2924175" y="5857875"/>
            <a:ext cx="6391275" cy="0"/>
          </a:xfrm>
          <a:prstGeom prst="straightConnector1">
            <a:avLst/>
          </a:prstGeom>
          <a:noFill/>
          <a:ln w="19050" cap="flat" cmpd="sng">
            <a:solidFill>
              <a:srgbClr val="1BA0E1"/>
            </a:solidFill>
            <a:prstDash val="solid"/>
            <a:miter lim="800000"/>
            <a:headEnd type="none" w="sm" len="sm"/>
            <a:tailEnd type="none" w="sm" len="sm"/>
          </a:ln>
        </p:spPr>
      </p:cxnSp>
      <p:pic>
        <p:nvPicPr>
          <p:cNvPr id="1387" name="Google Shape;1387;p163" descr="A person posing for the camera&#10;&#10;Description generated with very high confidence"/>
          <p:cNvPicPr preferRelativeResize="0"/>
          <p:nvPr/>
        </p:nvPicPr>
        <p:blipFill rotWithShape="1">
          <a:blip r:embed="rId3">
            <a:alphaModFix/>
          </a:blip>
          <a:srcRect/>
          <a:stretch/>
        </p:blipFill>
        <p:spPr>
          <a:xfrm>
            <a:off x="2148540" y="2112645"/>
            <a:ext cx="8180673" cy="3566160"/>
          </a:xfrm>
          <a:prstGeom prst="rect">
            <a:avLst/>
          </a:prstGeom>
          <a:noFill/>
          <a:ln>
            <a:noFill/>
          </a:ln>
        </p:spPr>
      </p:pic>
      <p:sp>
        <p:nvSpPr>
          <p:cNvPr id="1388" name="Google Shape;1388;p163"/>
          <p:cNvSpPr/>
          <p:nvPr/>
        </p:nvSpPr>
        <p:spPr>
          <a:xfrm>
            <a:off x="3128942" y="299678"/>
            <a:ext cx="5934116" cy="879517"/>
          </a:xfrm>
          <a:prstGeom prst="rect">
            <a:avLst/>
          </a:prstGeom>
          <a:solidFill>
            <a:schemeClr val="lt1"/>
          </a:solidFill>
          <a:ln w="38100" cap="flat" cmpd="sng">
            <a:solidFill>
              <a:srgbClr val="263D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B0F0"/>
              </a:buClr>
              <a:buSzPts val="5400"/>
              <a:buFont typeface="Arial"/>
              <a:buNone/>
            </a:pPr>
            <a:r>
              <a:rPr lang="en-US" sz="5400" b="0" i="0" u="none" strike="noStrike" cap="none">
                <a:solidFill>
                  <a:srgbClr val="00B0F0"/>
                </a:solidFill>
                <a:latin typeface="Arial"/>
                <a:ea typeface="Arial"/>
                <a:cs typeface="Arial"/>
                <a:sym typeface="Arial"/>
              </a:rPr>
              <a:t>pureedgeinc.org</a:t>
            </a:r>
            <a:endParaRPr sz="5400" b="0" i="0" u="none" strike="noStrike" cap="none">
              <a:solidFill>
                <a:srgbClr val="00B0F0"/>
              </a:solidFill>
              <a:latin typeface="Arial"/>
              <a:ea typeface="Arial"/>
              <a:cs typeface="Arial"/>
              <a:sym typeface="Arial"/>
            </a:endParaRPr>
          </a:p>
        </p:txBody>
      </p:sp>
      <p:sp>
        <p:nvSpPr>
          <p:cNvPr id="1389" name="Google Shape;1389;p163"/>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1390" name="Google Shape;1390;p163"/>
          <p:cNvPicPr preferRelativeResize="0"/>
          <p:nvPr/>
        </p:nvPicPr>
        <p:blipFill rotWithShape="1">
          <a:blip r:embed="rId4">
            <a:alphaModFix/>
          </a:blip>
          <a:srcRect/>
          <a:stretch/>
        </p:blipFill>
        <p:spPr>
          <a:xfrm>
            <a:off x="11661766" y="6144427"/>
            <a:ext cx="408280" cy="408280"/>
          </a:xfrm>
          <a:prstGeom prst="rect">
            <a:avLst/>
          </a:prstGeom>
          <a:noFill/>
          <a:ln>
            <a:noFill/>
          </a:ln>
        </p:spPr>
      </p:pic>
      <p:sp>
        <p:nvSpPr>
          <p:cNvPr id="1391" name="Google Shape;1391;p16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grpSp>
        <p:nvGrpSpPr>
          <p:cNvPr id="1392" name="Google Shape;1392;p163"/>
          <p:cNvGrpSpPr/>
          <p:nvPr/>
        </p:nvGrpSpPr>
        <p:grpSpPr>
          <a:xfrm>
            <a:off x="121954" y="6147634"/>
            <a:ext cx="1004047" cy="411456"/>
            <a:chOff x="8493013" y="2824283"/>
            <a:chExt cx="1559868" cy="736501"/>
          </a:xfrm>
        </p:grpSpPr>
        <p:sp>
          <p:nvSpPr>
            <p:cNvPr id="1393" name="Google Shape;1393;p163"/>
            <p:cNvSpPr/>
            <p:nvPr/>
          </p:nvSpPr>
          <p:spPr>
            <a:xfrm>
              <a:off x="9341766" y="2824283"/>
              <a:ext cx="711116" cy="736501"/>
            </a:xfrm>
            <a:prstGeom prst="ellipse">
              <a:avLst/>
            </a:prstGeom>
            <a:blipFill rotWithShape="1">
              <a:blip r:embed="rId5">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63"/>
            <p:cNvSpPr/>
            <p:nvPr/>
          </p:nvSpPr>
          <p:spPr>
            <a:xfrm>
              <a:off x="8493013" y="2824283"/>
              <a:ext cx="711116" cy="736500"/>
            </a:xfrm>
            <a:prstGeom prst="ellipse">
              <a:avLst/>
            </a:prstGeom>
            <a:blipFill rotWithShape="1">
              <a:blip r:embed="rId6">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5" name="Google Shape;1395;p163"/>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1399"/>
        <p:cNvGrpSpPr/>
        <p:nvPr/>
      </p:nvGrpSpPr>
      <p:grpSpPr>
        <a:xfrm>
          <a:off x="0" y="0"/>
          <a:ext cx="0" cy="0"/>
          <a:chOff x="0" y="0"/>
          <a:chExt cx="0" cy="0"/>
        </a:xfrm>
      </p:grpSpPr>
      <p:sp>
        <p:nvSpPr>
          <p:cNvPr id="1400" name="Google Shape;1400;p164"/>
          <p:cNvSpPr txBox="1"/>
          <p:nvPr/>
        </p:nvSpPr>
        <p:spPr>
          <a:xfrm>
            <a:off x="713295" y="398764"/>
            <a:ext cx="10765410" cy="734082"/>
          </a:xfrm>
          <a:prstGeom prst="rect">
            <a:avLst/>
          </a:prstGeom>
          <a:noFill/>
          <a:ln>
            <a:noFill/>
          </a:ln>
        </p:spPr>
        <p:txBody>
          <a:bodyPr spcFirstLastPara="1" wrap="square" lIns="91425" tIns="45700" rIns="91425" bIns="45700" anchor="b" anchorCtr="0">
            <a:normAutofit fontScale="92500" lnSpcReduction="20000"/>
          </a:bodyPr>
          <a:lstStyle/>
          <a:p>
            <a:pPr marL="0" marR="0" lvl="0" indent="0" algn="ctr" rtl="0">
              <a:lnSpc>
                <a:spcPct val="90000"/>
              </a:lnSpc>
              <a:spcBef>
                <a:spcPts val="0"/>
              </a:spcBef>
              <a:spcAft>
                <a:spcPts val="0"/>
              </a:spcAft>
              <a:buClr>
                <a:srgbClr val="FFFFFF"/>
              </a:buClr>
              <a:buSzPct val="100000"/>
              <a:buFont typeface="Calibri"/>
              <a:buNone/>
            </a:pPr>
            <a:r>
              <a:rPr lang="en-US" sz="6000" b="0" i="0" u="none" strike="noStrike" cap="none">
                <a:solidFill>
                  <a:srgbClr val="FFFFFF"/>
                </a:solidFill>
                <a:latin typeface="Calibri"/>
                <a:ea typeface="Calibri"/>
                <a:cs typeface="Calibri"/>
                <a:sym typeface="Calibri"/>
              </a:rPr>
              <a:t>http://tinyurl.com/10-08AEAUT</a:t>
            </a:r>
            <a:endParaRPr/>
          </a:p>
        </p:txBody>
      </p:sp>
      <p:pic>
        <p:nvPicPr>
          <p:cNvPr id="1401" name="Google Shape;1401;p164" descr="384FADBD-9AAB-4DDD-BC01-3174F9BA066C"/>
          <p:cNvPicPr preferRelativeResize="0"/>
          <p:nvPr/>
        </p:nvPicPr>
        <p:blipFill rotWithShape="1">
          <a:blip r:embed="rId3">
            <a:alphaModFix/>
          </a:blip>
          <a:srcRect/>
          <a:stretch/>
        </p:blipFill>
        <p:spPr>
          <a:xfrm>
            <a:off x="1512268" y="1963184"/>
            <a:ext cx="3556159" cy="3593592"/>
          </a:xfrm>
          <a:prstGeom prst="rect">
            <a:avLst/>
          </a:prstGeom>
          <a:noFill/>
          <a:ln>
            <a:noFill/>
          </a:ln>
        </p:spPr>
      </p:pic>
      <p:cxnSp>
        <p:nvCxnSpPr>
          <p:cNvPr id="1402" name="Google Shape;1402;p164"/>
          <p:cNvCxnSpPr/>
          <p:nvPr/>
        </p:nvCxnSpPr>
        <p:spPr>
          <a:xfrm>
            <a:off x="6105516" y="1566381"/>
            <a:ext cx="0" cy="4469654"/>
          </a:xfrm>
          <a:prstGeom prst="straightConnector1">
            <a:avLst/>
          </a:prstGeom>
          <a:noFill/>
          <a:ln w="19050" cap="flat" cmpd="sng">
            <a:solidFill>
              <a:schemeClr val="lt1"/>
            </a:solidFill>
            <a:prstDash val="solid"/>
            <a:miter lim="800000"/>
            <a:headEnd type="none" w="sm" len="sm"/>
            <a:tailEnd type="none" w="sm" len="sm"/>
          </a:ln>
        </p:spPr>
      </p:cxnSp>
      <p:pic>
        <p:nvPicPr>
          <p:cNvPr id="1403" name="Google Shape;1403;p164"/>
          <p:cNvPicPr preferRelativeResize="0"/>
          <p:nvPr/>
        </p:nvPicPr>
        <p:blipFill rotWithShape="1">
          <a:blip r:embed="rId4">
            <a:alphaModFix/>
          </a:blip>
          <a:srcRect/>
          <a:stretch/>
        </p:blipFill>
        <p:spPr>
          <a:xfrm>
            <a:off x="11661766" y="6144427"/>
            <a:ext cx="408280" cy="408280"/>
          </a:xfrm>
          <a:prstGeom prst="rect">
            <a:avLst/>
          </a:prstGeom>
          <a:noFill/>
          <a:ln>
            <a:noFill/>
          </a:ln>
        </p:spPr>
      </p:pic>
      <p:sp>
        <p:nvSpPr>
          <p:cNvPr id="1404" name="Google Shape;1404;p164"/>
          <p:cNvSpPr txBox="1"/>
          <p:nvPr/>
        </p:nvSpPr>
        <p:spPr>
          <a:xfrm>
            <a:off x="10253406" y="6559090"/>
            <a:ext cx="1816640"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900"/>
              <a:buFont typeface="Century Gothic"/>
              <a:buNone/>
            </a:pPr>
            <a:r>
              <a:rPr lang="en-US" sz="900" b="0" i="0" u="none" strike="noStrike" cap="none">
                <a:solidFill>
                  <a:srgbClr val="FFFFFF"/>
                </a:solidFill>
                <a:latin typeface="Century Gothic"/>
                <a:ea typeface="Century Gothic"/>
                <a:cs typeface="Century Gothic"/>
                <a:sym typeface="Century Gothic"/>
              </a:rPr>
              <a:t>©2021 Pure Edge, Inc.</a:t>
            </a:r>
            <a:endParaRPr/>
          </a:p>
        </p:txBody>
      </p:sp>
      <p:sp>
        <p:nvSpPr>
          <p:cNvPr id="1405" name="Google Shape;1405;p164"/>
          <p:cNvSpPr txBox="1"/>
          <p:nvPr/>
        </p:nvSpPr>
        <p:spPr>
          <a:xfrm>
            <a:off x="-11183" y="6580288"/>
            <a:ext cx="3021496"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100"/>
              <a:buFont typeface="Arial"/>
              <a:buNone/>
            </a:pPr>
            <a:r>
              <a:rPr lang="en-US" sz="1100" b="0" i="0" u="none" strike="noStrike" cap="none">
                <a:solidFill>
                  <a:srgbClr val="FFFFFF"/>
                </a:solidFill>
                <a:latin typeface="Century Gothic"/>
                <a:ea typeface="Century Gothic"/>
                <a:cs typeface="Century Gothic"/>
                <a:sym typeface="Century Gothic"/>
              </a:rPr>
              <a:t>Follow us @PureEdgeInc</a:t>
            </a:r>
            <a:endParaRPr/>
          </a:p>
        </p:txBody>
      </p:sp>
      <p:grpSp>
        <p:nvGrpSpPr>
          <p:cNvPr id="1406" name="Google Shape;1406;p164"/>
          <p:cNvGrpSpPr/>
          <p:nvPr/>
        </p:nvGrpSpPr>
        <p:grpSpPr>
          <a:xfrm>
            <a:off x="105435" y="6238199"/>
            <a:ext cx="849596" cy="342089"/>
            <a:chOff x="8493013" y="2824283"/>
            <a:chExt cx="1559868" cy="736501"/>
          </a:xfrm>
        </p:grpSpPr>
        <p:sp>
          <p:nvSpPr>
            <p:cNvPr id="1407" name="Google Shape;1407;p164"/>
            <p:cNvSpPr/>
            <p:nvPr/>
          </p:nvSpPr>
          <p:spPr>
            <a:xfrm>
              <a:off x="9341766" y="2824283"/>
              <a:ext cx="711116" cy="736501"/>
            </a:xfrm>
            <a:prstGeom prst="ellipse">
              <a:avLst/>
            </a:prstGeom>
            <a:blipFill rotWithShape="1">
              <a:blip r:embed="rId5">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64"/>
            <p:cNvSpPr/>
            <p:nvPr/>
          </p:nvSpPr>
          <p:spPr>
            <a:xfrm>
              <a:off x="8493013" y="2824283"/>
              <a:ext cx="711116" cy="736500"/>
            </a:xfrm>
            <a:prstGeom prst="ellipse">
              <a:avLst/>
            </a:prstGeom>
            <a:blipFill rotWithShape="1">
              <a:blip r:embed="rId6">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09" name="Google Shape;1409;p164"/>
          <p:cNvPicPr preferRelativeResize="0"/>
          <p:nvPr/>
        </p:nvPicPr>
        <p:blipFill rotWithShape="1">
          <a:blip r:embed="rId7">
            <a:alphaModFix/>
          </a:blip>
          <a:srcRect/>
          <a:stretch/>
        </p:blipFill>
        <p:spPr>
          <a:xfrm>
            <a:off x="7065034" y="1762016"/>
            <a:ext cx="3995928" cy="399592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1414"/>
        <p:cNvGrpSpPr/>
        <p:nvPr/>
      </p:nvGrpSpPr>
      <p:grpSpPr>
        <a:xfrm>
          <a:off x="0" y="0"/>
          <a:ext cx="0" cy="0"/>
          <a:chOff x="0" y="0"/>
          <a:chExt cx="0" cy="0"/>
        </a:xfrm>
      </p:grpSpPr>
      <p:sp>
        <p:nvSpPr>
          <p:cNvPr id="1415" name="Google Shape;1415;p165"/>
          <p:cNvSpPr/>
          <p:nvPr/>
        </p:nvSpPr>
        <p:spPr>
          <a:xfrm>
            <a:off x="0" y="0"/>
            <a:ext cx="12192000" cy="16235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ED7D31"/>
              </a:buClr>
              <a:buSzPts val="5400"/>
              <a:buFont typeface="Arial"/>
              <a:buNone/>
            </a:pPr>
            <a:r>
              <a:rPr lang="en-US" sz="5400" b="0" i="0" u="none" strike="noStrike" cap="none" dirty="0">
                <a:solidFill>
                  <a:srgbClr val="ED7D31"/>
                </a:solidFill>
                <a:latin typeface="Arial"/>
                <a:ea typeface="Arial"/>
                <a:cs typeface="Arial"/>
                <a:sym typeface="Arial"/>
              </a:rPr>
              <a:t>HEADSPACE: </a:t>
            </a:r>
            <a:r>
              <a:rPr lang="en-US" sz="5400" b="0" i="0" u="none" strike="noStrike" cap="none" dirty="0">
                <a:solidFill>
                  <a:srgbClr val="FFFFFF"/>
                </a:solidFill>
                <a:latin typeface="Arial"/>
                <a:ea typeface="Arial"/>
                <a:cs typeface="Arial"/>
                <a:sym typeface="Arial"/>
              </a:rPr>
              <a:t>Mindfulness On Demand</a:t>
            </a:r>
            <a:endParaRPr dirty="0"/>
          </a:p>
        </p:txBody>
      </p:sp>
      <p:cxnSp>
        <p:nvCxnSpPr>
          <p:cNvPr id="1416" name="Google Shape;1416;p165"/>
          <p:cNvCxnSpPr/>
          <p:nvPr/>
        </p:nvCxnSpPr>
        <p:spPr>
          <a:xfrm>
            <a:off x="2900362" y="1648650"/>
            <a:ext cx="6391275" cy="0"/>
          </a:xfrm>
          <a:prstGeom prst="straightConnector1">
            <a:avLst/>
          </a:prstGeom>
          <a:noFill/>
          <a:ln w="19050" cap="flat" cmpd="sng">
            <a:solidFill>
              <a:srgbClr val="00B0F0"/>
            </a:solidFill>
            <a:prstDash val="solid"/>
            <a:miter lim="800000"/>
            <a:headEnd type="none" w="sm" len="sm"/>
            <a:tailEnd type="none" w="sm" len="sm"/>
          </a:ln>
        </p:spPr>
      </p:cxnSp>
      <p:sp>
        <p:nvSpPr>
          <p:cNvPr id="1417" name="Google Shape;1417;p165"/>
          <p:cNvSpPr/>
          <p:nvPr/>
        </p:nvSpPr>
        <p:spPr>
          <a:xfrm>
            <a:off x="1815616" y="2028333"/>
            <a:ext cx="8906927" cy="3886426"/>
          </a:xfrm>
          <a:prstGeom prst="roundRect">
            <a:avLst>
              <a:gd name="adj" fmla="val 16667"/>
            </a:avLst>
          </a:prstGeom>
          <a:noFill/>
          <a:ln w="12700" cap="flat" cmpd="sng">
            <a:solidFill>
              <a:srgbClr val="283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100"/>
              <a:buFont typeface="Calibri"/>
              <a:buNone/>
            </a:pPr>
            <a:endParaRPr sz="2100" b="1" i="0" u="none" strike="noStrike" cap="none">
              <a:solidFill>
                <a:srgbClr val="FBCE84"/>
              </a:solidFill>
              <a:latin typeface="Calibri"/>
              <a:ea typeface="Calibri"/>
              <a:cs typeface="Calibri"/>
              <a:sym typeface="Calibri"/>
            </a:endParaRPr>
          </a:p>
        </p:txBody>
      </p:sp>
      <p:sp>
        <p:nvSpPr>
          <p:cNvPr id="1418" name="Google Shape;1418;p165"/>
          <p:cNvSpPr/>
          <p:nvPr/>
        </p:nvSpPr>
        <p:spPr>
          <a:xfrm>
            <a:off x="5551981" y="2562025"/>
            <a:ext cx="5189250" cy="3699783"/>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83F74"/>
              </a:buClr>
              <a:buSzPts val="2000"/>
              <a:buFont typeface="Century Gothic"/>
              <a:buNone/>
            </a:pPr>
            <a:r>
              <a:rPr lang="en-US" sz="2000" b="0" i="0" u="none" strike="noStrike" cap="none">
                <a:solidFill>
                  <a:srgbClr val="283F74"/>
                </a:solidFill>
                <a:latin typeface="Century Gothic"/>
                <a:ea typeface="Century Gothic"/>
                <a:cs typeface="Century Gothic"/>
                <a:sym typeface="Century Gothic"/>
              </a:rPr>
              <a:t>Headspace is donating their app</a:t>
            </a:r>
            <a:endParaRPr/>
          </a:p>
          <a:p>
            <a:pPr marL="0" marR="0" lvl="0" indent="0" algn="ctr" rtl="0">
              <a:lnSpc>
                <a:spcPct val="100000"/>
              </a:lnSpc>
              <a:spcBef>
                <a:spcPts val="0"/>
              </a:spcBef>
              <a:spcAft>
                <a:spcPts val="0"/>
              </a:spcAft>
              <a:buClr>
                <a:srgbClr val="283F74"/>
              </a:buClr>
              <a:buSzPts val="2000"/>
              <a:buFont typeface="Century Gothic"/>
              <a:buNone/>
            </a:pPr>
            <a:r>
              <a:rPr lang="en-US" sz="2000" b="0" i="0" u="none" strike="noStrike" cap="none">
                <a:solidFill>
                  <a:srgbClr val="283F74"/>
                </a:solidFill>
                <a:latin typeface="Century Gothic"/>
                <a:ea typeface="Century Gothic"/>
                <a:cs typeface="Century Gothic"/>
                <a:sym typeface="Century Gothic"/>
              </a:rPr>
              <a:t>to all Educators.</a:t>
            </a:r>
            <a:endParaRPr/>
          </a:p>
          <a:p>
            <a:pPr marL="0" marR="0" lvl="0" indent="0" algn="ctr" rtl="0">
              <a:lnSpc>
                <a:spcPct val="100000"/>
              </a:lnSpc>
              <a:spcBef>
                <a:spcPts val="0"/>
              </a:spcBef>
              <a:spcAft>
                <a:spcPts val="0"/>
              </a:spcAft>
              <a:buClr>
                <a:schemeClr val="lt1"/>
              </a:buClr>
              <a:buSzPts val="2000"/>
              <a:buFont typeface="Calibri"/>
              <a:buNone/>
            </a:pPr>
            <a:endParaRPr sz="2000" b="0" i="0" u="none" strike="noStrike" cap="none">
              <a:solidFill>
                <a:srgbClr val="283F74"/>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283F74"/>
              </a:buClr>
              <a:buSzPts val="2400"/>
              <a:buFont typeface="Century Gothic"/>
              <a:buNone/>
            </a:pPr>
            <a:r>
              <a:rPr lang="en-US" sz="2400" b="1" i="0" u="none" strike="noStrike" cap="none">
                <a:solidFill>
                  <a:srgbClr val="283F74"/>
                </a:solidFill>
                <a:latin typeface="Century Gothic"/>
                <a:ea typeface="Century Gothic"/>
                <a:cs typeface="Century Gothic"/>
                <a:sym typeface="Century Gothic"/>
              </a:rPr>
              <a:t>go.headspace.com/pureedge</a:t>
            </a:r>
            <a:endParaRPr sz="2400" b="1" i="0" u="none" strike="noStrike" cap="none">
              <a:solidFill>
                <a:srgbClr val="283F74"/>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alibri"/>
              <a:buNone/>
            </a:pPr>
            <a:endParaRPr sz="2000" b="0" i="0" u="none" strike="noStrike" cap="none">
              <a:solidFill>
                <a:srgbClr val="283F74"/>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EE8448"/>
              </a:buClr>
              <a:buSzPts val="2400"/>
              <a:buFont typeface="Century Gothic"/>
              <a:buNone/>
            </a:pPr>
            <a:r>
              <a:rPr lang="en-US" sz="2400" b="1" i="0" u="none" strike="noStrike" cap="none">
                <a:solidFill>
                  <a:srgbClr val="EE8448"/>
                </a:solidFill>
                <a:latin typeface="Century Gothic"/>
                <a:ea typeface="Century Gothic"/>
                <a:cs typeface="Century Gothic"/>
                <a:sym typeface="Century Gothic"/>
              </a:rPr>
              <a:t>Use your work email address </a:t>
            </a:r>
            <a:endParaRPr/>
          </a:p>
        </p:txBody>
      </p:sp>
      <p:pic>
        <p:nvPicPr>
          <p:cNvPr id="1419" name="Google Shape;1419;p165"/>
          <p:cNvPicPr preferRelativeResize="0"/>
          <p:nvPr/>
        </p:nvPicPr>
        <p:blipFill rotWithShape="1">
          <a:blip r:embed="rId3">
            <a:alphaModFix/>
          </a:blip>
          <a:srcRect/>
          <a:stretch/>
        </p:blipFill>
        <p:spPr>
          <a:xfrm>
            <a:off x="1889347" y="2103836"/>
            <a:ext cx="3908177" cy="3836729"/>
          </a:xfrm>
          <a:prstGeom prst="rect">
            <a:avLst/>
          </a:prstGeom>
          <a:noFill/>
          <a:ln>
            <a:noFill/>
          </a:ln>
        </p:spPr>
      </p:pic>
      <p:pic>
        <p:nvPicPr>
          <p:cNvPr id="1420" name="Google Shape;1420;p165"/>
          <p:cNvPicPr preferRelativeResize="0"/>
          <p:nvPr/>
        </p:nvPicPr>
        <p:blipFill rotWithShape="1">
          <a:blip r:embed="rId4">
            <a:alphaModFix/>
          </a:blip>
          <a:srcRect/>
          <a:stretch/>
        </p:blipFill>
        <p:spPr>
          <a:xfrm>
            <a:off x="6726918" y="2273440"/>
            <a:ext cx="2733240" cy="577170"/>
          </a:xfrm>
          <a:prstGeom prst="rect">
            <a:avLst/>
          </a:prstGeom>
          <a:noFill/>
          <a:ln>
            <a:noFill/>
          </a:ln>
        </p:spPr>
      </p:pic>
      <p:sp>
        <p:nvSpPr>
          <p:cNvPr id="1421" name="Google Shape;1421;p165"/>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1422" name="Google Shape;1422;p165"/>
          <p:cNvPicPr preferRelativeResize="0"/>
          <p:nvPr/>
        </p:nvPicPr>
        <p:blipFill rotWithShape="1">
          <a:blip r:embed="rId5">
            <a:alphaModFix/>
          </a:blip>
          <a:srcRect/>
          <a:stretch/>
        </p:blipFill>
        <p:spPr>
          <a:xfrm>
            <a:off x="11661766" y="6144427"/>
            <a:ext cx="408280" cy="408280"/>
          </a:xfrm>
          <a:prstGeom prst="rect">
            <a:avLst/>
          </a:prstGeom>
          <a:noFill/>
          <a:ln>
            <a:noFill/>
          </a:ln>
        </p:spPr>
      </p:pic>
      <p:sp>
        <p:nvSpPr>
          <p:cNvPr id="1423" name="Google Shape;1423;p16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grpSp>
        <p:nvGrpSpPr>
          <p:cNvPr id="1424" name="Google Shape;1424;p165"/>
          <p:cNvGrpSpPr/>
          <p:nvPr/>
        </p:nvGrpSpPr>
        <p:grpSpPr>
          <a:xfrm>
            <a:off x="121954" y="6147634"/>
            <a:ext cx="1004047" cy="411456"/>
            <a:chOff x="8493013" y="2824283"/>
            <a:chExt cx="1559868" cy="736501"/>
          </a:xfrm>
        </p:grpSpPr>
        <p:sp>
          <p:nvSpPr>
            <p:cNvPr id="1425" name="Google Shape;1425;p165"/>
            <p:cNvSpPr/>
            <p:nvPr/>
          </p:nvSpPr>
          <p:spPr>
            <a:xfrm>
              <a:off x="9341766" y="2824283"/>
              <a:ext cx="711116" cy="736501"/>
            </a:xfrm>
            <a:prstGeom prst="ellipse">
              <a:avLst/>
            </a:prstGeom>
            <a:blipFill rotWithShape="1">
              <a:blip r:embed="rId6">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65"/>
            <p:cNvSpPr/>
            <p:nvPr/>
          </p:nvSpPr>
          <p:spPr>
            <a:xfrm>
              <a:off x="8493013" y="2824283"/>
              <a:ext cx="711116" cy="736500"/>
            </a:xfrm>
            <a:prstGeom prst="ellipse">
              <a:avLst/>
            </a:prstGeom>
            <a:blipFill rotWithShape="1">
              <a:blip r:embed="rId7">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7" name="Google Shape;1427;p165"/>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15"/>
                                        </p:tgtEl>
                                        <p:attrNameLst>
                                          <p:attrName>style.visibility</p:attrName>
                                        </p:attrNameLst>
                                      </p:cBhvr>
                                      <p:to>
                                        <p:strVal val="visible"/>
                                      </p:to>
                                    </p:set>
                                    <p:animEffect transition="in" filter="fade">
                                      <p:cBhvr>
                                        <p:cTn id="7" dur="1000"/>
                                        <p:tgtEl>
                                          <p:spTgt spid="1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1432"/>
        <p:cNvGrpSpPr/>
        <p:nvPr/>
      </p:nvGrpSpPr>
      <p:grpSpPr>
        <a:xfrm>
          <a:off x="0" y="0"/>
          <a:ext cx="0" cy="0"/>
          <a:chOff x="0" y="0"/>
          <a:chExt cx="0" cy="0"/>
        </a:xfrm>
      </p:grpSpPr>
      <p:pic>
        <p:nvPicPr>
          <p:cNvPr id="1433" name="Google Shape;1433;p166" descr="A person wearing a white shirt&#10;&#10;Description automatically generated"/>
          <p:cNvPicPr preferRelativeResize="0"/>
          <p:nvPr/>
        </p:nvPicPr>
        <p:blipFill rotWithShape="1">
          <a:blip r:embed="rId3">
            <a:alphaModFix/>
          </a:blip>
          <a:srcRect/>
          <a:stretch/>
        </p:blipFill>
        <p:spPr>
          <a:xfrm>
            <a:off x="0" y="0"/>
            <a:ext cx="5776872" cy="1925624"/>
          </a:xfrm>
          <a:prstGeom prst="rect">
            <a:avLst/>
          </a:prstGeom>
          <a:noFill/>
          <a:ln>
            <a:noFill/>
          </a:ln>
        </p:spPr>
      </p:pic>
      <p:sp>
        <p:nvSpPr>
          <p:cNvPr id="1434" name="Google Shape;1434;p166"/>
          <p:cNvSpPr txBox="1"/>
          <p:nvPr/>
        </p:nvSpPr>
        <p:spPr>
          <a:xfrm>
            <a:off x="753763" y="5711329"/>
            <a:ext cx="10491410" cy="1146672"/>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100000"/>
              </a:lnSpc>
              <a:spcBef>
                <a:spcPts val="0"/>
              </a:spcBef>
              <a:spcAft>
                <a:spcPts val="0"/>
              </a:spcAft>
              <a:buClr>
                <a:schemeClr val="dk1"/>
              </a:buClr>
              <a:buSzPts val="1800"/>
              <a:buFont typeface="Arial"/>
              <a:buNone/>
            </a:pPr>
            <a:endParaRPr sz="1800" b="1" i="0" u="none" strike="noStrike" cap="none">
              <a:solidFill>
                <a:srgbClr val="283F74"/>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283F74"/>
              </a:buClr>
              <a:buSzPts val="1800"/>
              <a:buFont typeface="Arial"/>
              <a:buNone/>
            </a:pPr>
            <a:r>
              <a:rPr lang="en-US" sz="1800" b="1" i="0" u="none" strike="noStrike" cap="none">
                <a:solidFill>
                  <a:srgbClr val="283F74"/>
                </a:solidFill>
                <a:latin typeface="Century Gothic"/>
                <a:ea typeface="Century Gothic"/>
                <a:cs typeface="Century Gothic"/>
                <a:sym typeface="Century Gothic"/>
              </a:rPr>
              <a:t>Follow us @pureedgeinc</a:t>
            </a:r>
            <a:endParaRPr sz="1800" b="1" i="0" u="none" strike="noStrike" cap="none">
              <a:solidFill>
                <a:srgbClr val="283F74"/>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283F74"/>
              </a:buClr>
              <a:buSzPts val="1800"/>
              <a:buFont typeface="Arial"/>
              <a:buNone/>
            </a:pPr>
            <a:r>
              <a:rPr lang="en-US" sz="1800" b="1" i="0" u="none" strike="noStrike" cap="none">
                <a:solidFill>
                  <a:srgbClr val="283F74"/>
                </a:solidFill>
                <a:latin typeface="Century Gothic"/>
                <a:ea typeface="Century Gothic"/>
                <a:cs typeface="Century Gothic"/>
                <a:sym typeface="Century Gothic"/>
              </a:rPr>
              <a:t>Website: www.pureedgeinc.org</a:t>
            </a:r>
            <a:endParaRPr/>
          </a:p>
          <a:p>
            <a:pPr marL="0" marR="0" lvl="0" indent="0" algn="ctr" rtl="0">
              <a:lnSpc>
                <a:spcPct val="100000"/>
              </a:lnSpc>
              <a:spcBef>
                <a:spcPts val="0"/>
              </a:spcBef>
              <a:spcAft>
                <a:spcPts val="0"/>
              </a:spcAft>
              <a:buClr>
                <a:srgbClr val="283F74"/>
              </a:buClr>
              <a:buSzPts val="1800"/>
              <a:buFont typeface="Arial"/>
              <a:buNone/>
            </a:pPr>
            <a:r>
              <a:rPr lang="en-US" sz="1800" b="1" i="0" u="none" strike="noStrike" cap="none">
                <a:solidFill>
                  <a:srgbClr val="283F74"/>
                </a:solidFill>
                <a:latin typeface="Century Gothic"/>
                <a:ea typeface="Century Gothic"/>
                <a:cs typeface="Century Gothic"/>
                <a:sym typeface="Century Gothic"/>
              </a:rPr>
              <a:t>Email: getmoving@pureedgeinc.org</a:t>
            </a:r>
            <a:endParaRPr/>
          </a:p>
          <a:p>
            <a:pPr marL="514350" marR="0" lvl="0" indent="-387350" algn="ctr" rtl="0">
              <a:lnSpc>
                <a:spcPct val="90000"/>
              </a:lnSpc>
              <a:spcBef>
                <a:spcPts val="100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rgbClr val="000000"/>
              </a:solidFill>
              <a:latin typeface="Calibri"/>
              <a:ea typeface="Calibri"/>
              <a:cs typeface="Calibri"/>
              <a:sym typeface="Calibri"/>
            </a:endParaRPr>
          </a:p>
          <a:p>
            <a:pPr marL="514350" marR="0" lvl="0" indent="-336550" algn="l" rtl="0">
              <a:lnSpc>
                <a:spcPct val="90000"/>
              </a:lnSpc>
              <a:spcBef>
                <a:spcPts val="1000"/>
              </a:spcBef>
              <a:spcAft>
                <a:spcPts val="0"/>
              </a:spcAft>
              <a:buClr>
                <a:schemeClr val="dk1"/>
              </a:buClr>
              <a:buSzPts val="2800"/>
              <a:buFont typeface="Calibri"/>
              <a:buNone/>
            </a:pPr>
            <a:endParaRPr sz="2800" b="0" i="0" u="none" strike="noStrike" cap="none">
              <a:solidFill>
                <a:srgbClr val="000000"/>
              </a:solidFill>
              <a:latin typeface="Calibri"/>
              <a:ea typeface="Calibri"/>
              <a:cs typeface="Calibri"/>
              <a:sym typeface="Calibri"/>
            </a:endParaRPr>
          </a:p>
        </p:txBody>
      </p:sp>
      <p:grpSp>
        <p:nvGrpSpPr>
          <p:cNvPr id="1435" name="Google Shape;1435;p166"/>
          <p:cNvGrpSpPr/>
          <p:nvPr/>
        </p:nvGrpSpPr>
        <p:grpSpPr>
          <a:xfrm>
            <a:off x="5497444" y="5526662"/>
            <a:ext cx="1004047" cy="411456"/>
            <a:chOff x="8493013" y="2824283"/>
            <a:chExt cx="1559868" cy="736501"/>
          </a:xfrm>
        </p:grpSpPr>
        <p:sp>
          <p:nvSpPr>
            <p:cNvPr id="1436" name="Google Shape;1436;p166"/>
            <p:cNvSpPr/>
            <p:nvPr/>
          </p:nvSpPr>
          <p:spPr>
            <a:xfrm>
              <a:off x="9341766" y="2824283"/>
              <a:ext cx="711116" cy="736501"/>
            </a:xfrm>
            <a:prstGeom prst="ellipse">
              <a:avLst/>
            </a:prstGeom>
            <a:blipFill rotWithShape="1">
              <a:blip r:embed="rId4">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66"/>
            <p:cNvSpPr/>
            <p:nvPr/>
          </p:nvSpPr>
          <p:spPr>
            <a:xfrm>
              <a:off x="8493013" y="2824283"/>
              <a:ext cx="711116" cy="736500"/>
            </a:xfrm>
            <a:prstGeom prst="ellipse">
              <a:avLst/>
            </a:prstGeom>
            <a:blipFill rotWithShape="1">
              <a:blip r:embed="rId5">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8" name="Google Shape;1438;p166"/>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1439" name="Google Shape;1439;p166"/>
          <p:cNvPicPr preferRelativeResize="0"/>
          <p:nvPr/>
        </p:nvPicPr>
        <p:blipFill rotWithShape="1">
          <a:blip r:embed="rId6">
            <a:alphaModFix/>
          </a:blip>
          <a:srcRect/>
          <a:stretch/>
        </p:blipFill>
        <p:spPr>
          <a:xfrm>
            <a:off x="11661766" y="6144427"/>
            <a:ext cx="408280" cy="408280"/>
          </a:xfrm>
          <a:prstGeom prst="rect">
            <a:avLst/>
          </a:prstGeom>
          <a:noFill/>
          <a:ln>
            <a:noFill/>
          </a:ln>
        </p:spPr>
      </p:pic>
      <p:sp>
        <p:nvSpPr>
          <p:cNvPr id="1440" name="Google Shape;1440;p166"/>
          <p:cNvSpPr txBox="1"/>
          <p:nvPr/>
        </p:nvSpPr>
        <p:spPr>
          <a:xfrm>
            <a:off x="7191351" y="444325"/>
            <a:ext cx="4470415" cy="133015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843B0B"/>
              </a:buClr>
              <a:buSzPts val="2000"/>
              <a:buFont typeface="Arial"/>
              <a:buNone/>
            </a:pPr>
            <a:r>
              <a:rPr lang="en-US" sz="2000" b="1" i="0" u="sng" strike="noStrike" cap="none">
                <a:solidFill>
                  <a:srgbClr val="843B0B"/>
                </a:solidFill>
                <a:latin typeface="Century Gothic"/>
                <a:ea typeface="Century Gothic"/>
                <a:cs typeface="Century Gothic"/>
                <a:sym typeface="Century Gothic"/>
              </a:rPr>
              <a:t>Please Note</a:t>
            </a:r>
            <a:r>
              <a:rPr lang="en-US" sz="2000" b="1" i="0" u="none" strike="noStrike" cap="none">
                <a:solidFill>
                  <a:srgbClr val="843B0B"/>
                </a:solidFill>
                <a:latin typeface="Century Gothic"/>
                <a:ea typeface="Century Gothic"/>
                <a:cs typeface="Century Gothic"/>
                <a:sym typeface="Century Gothic"/>
              </a:rPr>
              <a:t>: You will receive a follow-up email within 24 hours of this session.  This serves as your confirmation of attendance. </a:t>
            </a:r>
            <a:endParaRPr/>
          </a:p>
        </p:txBody>
      </p:sp>
      <p:sp>
        <p:nvSpPr>
          <p:cNvPr id="1441" name="Google Shape;1441;p166"/>
          <p:cNvSpPr txBox="1"/>
          <p:nvPr/>
        </p:nvSpPr>
        <p:spPr>
          <a:xfrm>
            <a:off x="231799" y="2879758"/>
            <a:ext cx="11728402" cy="1877437"/>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283F74"/>
                </a:solidFill>
                <a:latin typeface="Arial"/>
                <a:ea typeface="Arial"/>
                <a:cs typeface="Arial"/>
                <a:sym typeface="Arial"/>
              </a:rPr>
              <a:t>Thank you for joining us!</a:t>
            </a:r>
            <a:endParaRPr/>
          </a:p>
          <a:p>
            <a:pPr marL="0" marR="0" lvl="0" indent="0" algn="ctr" rtl="0">
              <a:spcBef>
                <a:spcPts val="0"/>
              </a:spcBef>
              <a:spcAft>
                <a:spcPts val="0"/>
              </a:spcAft>
              <a:buNone/>
            </a:pPr>
            <a:r>
              <a:rPr lang="en-US" sz="2800">
                <a:solidFill>
                  <a:srgbClr val="283F74"/>
                </a:solidFill>
                <a:latin typeface="Century Gothic"/>
                <a:ea typeface="Century Gothic"/>
                <a:cs typeface="Century Gothic"/>
                <a:sym typeface="Century Gothic"/>
              </a:rPr>
              <a:t> </a:t>
            </a:r>
            <a:endParaRPr/>
          </a:p>
          <a:p>
            <a:pPr marL="0" marR="0" lvl="0" indent="0" algn="ctr" rtl="0">
              <a:spcBef>
                <a:spcPts val="0"/>
              </a:spcBef>
              <a:spcAft>
                <a:spcPts val="0"/>
              </a:spcAft>
              <a:buNone/>
            </a:pPr>
            <a:r>
              <a:rPr lang="en-US" sz="2400" b="1">
                <a:solidFill>
                  <a:srgbClr val="843B0B"/>
                </a:solidFill>
                <a:latin typeface="Century Gothic"/>
                <a:ea typeface="Century Gothic"/>
                <a:cs typeface="Century Gothic"/>
                <a:sym typeface="Century Gothic"/>
              </a:rPr>
              <a:t>Session: </a:t>
            </a:r>
            <a:r>
              <a:rPr lang="en-US" sz="2400" b="1">
                <a:solidFill>
                  <a:srgbClr val="283F74"/>
                </a:solidFill>
                <a:latin typeface="Century Gothic"/>
                <a:ea typeface="Century Gothic"/>
                <a:cs typeface="Century Gothic"/>
                <a:sym typeface="Century Gothic"/>
              </a:rPr>
              <a:t>The Neuroscience of Stress and the Reciprocity of Self-Care </a:t>
            </a:r>
            <a:endParaRPr/>
          </a:p>
          <a:p>
            <a:pPr marL="0" marR="0" lvl="0" indent="0" algn="ctr" rtl="0">
              <a:spcBef>
                <a:spcPts val="0"/>
              </a:spcBef>
              <a:spcAft>
                <a:spcPts val="0"/>
              </a:spcAft>
              <a:buNone/>
            </a:pPr>
            <a:r>
              <a:rPr lang="en-US" sz="2400" b="1">
                <a:solidFill>
                  <a:srgbClr val="843B0B"/>
                </a:solidFill>
                <a:latin typeface="Century Gothic"/>
                <a:ea typeface="Century Gothic"/>
                <a:cs typeface="Century Gothic"/>
                <a:sym typeface="Century Gothic"/>
              </a:rPr>
              <a:t>Trainer:</a:t>
            </a:r>
            <a:r>
              <a:rPr lang="en-US" sz="2400" b="1">
                <a:solidFill>
                  <a:srgbClr val="283F74"/>
                </a:solidFill>
                <a:latin typeface="Century Gothic"/>
                <a:ea typeface="Century Gothic"/>
                <a:cs typeface="Century Gothic"/>
                <a:sym typeface="Century Gothic"/>
              </a:rPr>
              <a:t> Gill McClean, Director of Professional Development</a:t>
            </a:r>
            <a:endParaRPr/>
          </a:p>
        </p:txBody>
      </p:sp>
      <p:sp>
        <p:nvSpPr>
          <p:cNvPr id="1442" name="Google Shape;1442;p16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grpSp>
        <p:nvGrpSpPr>
          <p:cNvPr id="1443" name="Google Shape;1443;p166"/>
          <p:cNvGrpSpPr/>
          <p:nvPr/>
        </p:nvGrpSpPr>
        <p:grpSpPr>
          <a:xfrm>
            <a:off x="121954" y="6147634"/>
            <a:ext cx="1004047" cy="411456"/>
            <a:chOff x="8493013" y="2824283"/>
            <a:chExt cx="1559868" cy="736501"/>
          </a:xfrm>
        </p:grpSpPr>
        <p:sp>
          <p:nvSpPr>
            <p:cNvPr id="1444" name="Google Shape;1444;p166"/>
            <p:cNvSpPr/>
            <p:nvPr/>
          </p:nvSpPr>
          <p:spPr>
            <a:xfrm>
              <a:off x="9341766" y="2824283"/>
              <a:ext cx="711116" cy="736501"/>
            </a:xfrm>
            <a:prstGeom prst="ellipse">
              <a:avLst/>
            </a:prstGeom>
            <a:blipFill rotWithShape="1">
              <a:blip r:embed="rId4">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66"/>
            <p:cNvSpPr/>
            <p:nvPr/>
          </p:nvSpPr>
          <p:spPr>
            <a:xfrm>
              <a:off x="8493013" y="2824283"/>
              <a:ext cx="711116" cy="736500"/>
            </a:xfrm>
            <a:prstGeom prst="ellipse">
              <a:avLst/>
            </a:prstGeom>
            <a:blipFill rotWithShape="1">
              <a:blip r:embed="rId5">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6" name="Google Shape;1446;p166"/>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886"/>
        <p:cNvGrpSpPr/>
        <p:nvPr/>
      </p:nvGrpSpPr>
      <p:grpSpPr>
        <a:xfrm>
          <a:off x="0" y="0"/>
          <a:ext cx="0" cy="0"/>
          <a:chOff x="0" y="0"/>
          <a:chExt cx="0" cy="0"/>
        </a:xfrm>
      </p:grpSpPr>
      <p:sp>
        <p:nvSpPr>
          <p:cNvPr id="887" name="Google Shape;887;p136"/>
          <p:cNvSpPr/>
          <p:nvPr/>
        </p:nvSpPr>
        <p:spPr>
          <a:xfrm>
            <a:off x="0" y="237424"/>
            <a:ext cx="12192000" cy="147732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83F74"/>
              </a:buClr>
              <a:buSzPts val="6000"/>
              <a:buFont typeface="Arial"/>
              <a:buNone/>
            </a:pPr>
            <a:r>
              <a:rPr lang="en-US" sz="6000" b="0" i="0" u="none" strike="noStrike" cap="none">
                <a:solidFill>
                  <a:srgbClr val="283F74"/>
                </a:solidFill>
                <a:latin typeface="Arial"/>
                <a:ea typeface="Arial"/>
                <a:cs typeface="Arial"/>
                <a:sym typeface="Arial"/>
              </a:rPr>
              <a:t>Welcoming Activity</a:t>
            </a:r>
            <a:endParaRPr sz="4400" b="1" i="0" u="none" strike="noStrike" cap="none">
              <a:solidFill>
                <a:srgbClr val="283F74"/>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000"/>
              <a:buFont typeface="Calibri"/>
              <a:buNone/>
            </a:pPr>
            <a:endParaRPr sz="3000" b="0" i="0" u="none" strike="noStrike" cap="none">
              <a:solidFill>
                <a:srgbClr val="1BA0E1"/>
              </a:solidFill>
              <a:latin typeface="Arial"/>
              <a:ea typeface="Arial"/>
              <a:cs typeface="Arial"/>
              <a:sym typeface="Arial"/>
            </a:endParaRPr>
          </a:p>
        </p:txBody>
      </p:sp>
      <p:sp>
        <p:nvSpPr>
          <p:cNvPr id="888" name="Google Shape;888;p136"/>
          <p:cNvSpPr txBox="1"/>
          <p:nvPr/>
        </p:nvSpPr>
        <p:spPr>
          <a:xfrm>
            <a:off x="6189404" y="2458271"/>
            <a:ext cx="5854888" cy="2062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74075"/>
              </a:buClr>
              <a:buSzPts val="3200"/>
              <a:buFont typeface="Century Gothic"/>
              <a:buNone/>
            </a:pPr>
            <a:r>
              <a:rPr lang="en-US" sz="3200">
                <a:solidFill>
                  <a:srgbClr val="274075"/>
                </a:solidFill>
                <a:latin typeface="Century Gothic"/>
                <a:ea typeface="Century Gothic"/>
                <a:cs typeface="Century Gothic"/>
                <a:sym typeface="Century Gothic"/>
              </a:rPr>
              <a:t>W</a:t>
            </a:r>
            <a:r>
              <a:rPr lang="en-US" sz="3200" b="0" i="0" u="none" strike="noStrike" cap="none">
                <a:solidFill>
                  <a:srgbClr val="274075"/>
                </a:solidFill>
                <a:latin typeface="Century Gothic"/>
                <a:ea typeface="Century Gothic"/>
                <a:cs typeface="Century Gothic"/>
                <a:sym typeface="Century Gothic"/>
              </a:rPr>
              <a:t>hich of the following images most  accurately reflects your feelings right now.</a:t>
            </a:r>
            <a:endParaRPr sz="2800" b="0" i="0" u="none" strike="noStrike" cap="none">
              <a:solidFill>
                <a:srgbClr val="000000"/>
              </a:solidFill>
              <a:latin typeface="Calibri"/>
              <a:ea typeface="Calibri"/>
              <a:cs typeface="Calibri"/>
              <a:sym typeface="Calibri"/>
            </a:endParaRPr>
          </a:p>
        </p:txBody>
      </p:sp>
      <p:pic>
        <p:nvPicPr>
          <p:cNvPr id="889" name="Google Shape;889;p136"/>
          <p:cNvPicPr preferRelativeResize="0"/>
          <p:nvPr/>
        </p:nvPicPr>
        <p:blipFill rotWithShape="1">
          <a:blip r:embed="rId3">
            <a:alphaModFix/>
          </a:blip>
          <a:srcRect/>
          <a:stretch/>
        </p:blipFill>
        <p:spPr>
          <a:xfrm>
            <a:off x="147708" y="1995850"/>
            <a:ext cx="6000750" cy="3429000"/>
          </a:xfrm>
          <a:prstGeom prst="rect">
            <a:avLst/>
          </a:prstGeom>
          <a:noFill/>
          <a:ln>
            <a:noFill/>
          </a:ln>
        </p:spPr>
      </p:pic>
      <p:sp>
        <p:nvSpPr>
          <p:cNvPr id="890" name="Google Shape;890;p136"/>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891" name="Google Shape;891;p136"/>
          <p:cNvPicPr preferRelativeResize="0"/>
          <p:nvPr/>
        </p:nvPicPr>
        <p:blipFill rotWithShape="1">
          <a:blip r:embed="rId4">
            <a:alphaModFix/>
          </a:blip>
          <a:srcRect/>
          <a:stretch/>
        </p:blipFill>
        <p:spPr>
          <a:xfrm>
            <a:off x="11661766" y="6144427"/>
            <a:ext cx="408280" cy="408280"/>
          </a:xfrm>
          <a:prstGeom prst="rect">
            <a:avLst/>
          </a:prstGeom>
          <a:noFill/>
          <a:ln>
            <a:noFill/>
          </a:ln>
        </p:spPr>
      </p:pic>
      <p:sp>
        <p:nvSpPr>
          <p:cNvPr id="892" name="Google Shape;892;p136"/>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grpSp>
        <p:nvGrpSpPr>
          <p:cNvPr id="893" name="Google Shape;893;p136"/>
          <p:cNvGrpSpPr/>
          <p:nvPr/>
        </p:nvGrpSpPr>
        <p:grpSpPr>
          <a:xfrm>
            <a:off x="121954" y="6147634"/>
            <a:ext cx="1004047" cy="411456"/>
            <a:chOff x="8493013" y="2824283"/>
            <a:chExt cx="1559868" cy="736501"/>
          </a:xfrm>
        </p:grpSpPr>
        <p:sp>
          <p:nvSpPr>
            <p:cNvPr id="894" name="Google Shape;894;p136"/>
            <p:cNvSpPr/>
            <p:nvPr/>
          </p:nvSpPr>
          <p:spPr>
            <a:xfrm>
              <a:off x="9341766" y="2824283"/>
              <a:ext cx="711116" cy="736501"/>
            </a:xfrm>
            <a:prstGeom prst="ellipse">
              <a:avLst/>
            </a:prstGeom>
            <a:blipFill rotWithShape="1">
              <a:blip r:embed="rId5">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36"/>
            <p:cNvSpPr/>
            <p:nvPr/>
          </p:nvSpPr>
          <p:spPr>
            <a:xfrm>
              <a:off x="8493013" y="2824283"/>
              <a:ext cx="711116" cy="736500"/>
            </a:xfrm>
            <a:prstGeom prst="ellipse">
              <a:avLst/>
            </a:prstGeom>
            <a:blipFill rotWithShape="1">
              <a:blip r:embed="rId6">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6" name="Google Shape;896;p136"/>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7"/>
                                        </p:tgtEl>
                                        <p:attrNameLst>
                                          <p:attrName>style.visibility</p:attrName>
                                        </p:attrNameLst>
                                      </p:cBhvr>
                                      <p:to>
                                        <p:strVal val="visible"/>
                                      </p:to>
                                    </p:set>
                                    <p:animEffect transition="in" filter="fade">
                                      <p:cBhvr>
                                        <p:cTn id="7" dur="1000"/>
                                        <p:tgtEl>
                                          <p:spTgt spid="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901"/>
        <p:cNvGrpSpPr/>
        <p:nvPr/>
      </p:nvGrpSpPr>
      <p:grpSpPr>
        <a:xfrm>
          <a:off x="0" y="0"/>
          <a:ext cx="0" cy="0"/>
          <a:chOff x="0" y="0"/>
          <a:chExt cx="0" cy="0"/>
        </a:xfrm>
      </p:grpSpPr>
      <p:pic>
        <p:nvPicPr>
          <p:cNvPr id="902" name="Google Shape;902;p137"/>
          <p:cNvPicPr preferRelativeResize="0"/>
          <p:nvPr/>
        </p:nvPicPr>
        <p:blipFill rotWithShape="1">
          <a:blip r:embed="rId3">
            <a:alphaModFix/>
          </a:blip>
          <a:srcRect/>
          <a:stretch/>
        </p:blipFill>
        <p:spPr>
          <a:xfrm>
            <a:off x="5138740" y="3379469"/>
            <a:ext cx="1625600" cy="1625600"/>
          </a:xfrm>
          <a:prstGeom prst="rect">
            <a:avLst/>
          </a:prstGeom>
          <a:noFill/>
          <a:ln>
            <a:noFill/>
          </a:ln>
        </p:spPr>
      </p:pic>
      <p:pic>
        <p:nvPicPr>
          <p:cNvPr id="903" name="Google Shape;903;p137"/>
          <p:cNvPicPr preferRelativeResize="0"/>
          <p:nvPr/>
        </p:nvPicPr>
        <p:blipFill rotWithShape="1">
          <a:blip r:embed="rId4">
            <a:alphaModFix/>
          </a:blip>
          <a:srcRect/>
          <a:stretch/>
        </p:blipFill>
        <p:spPr>
          <a:xfrm>
            <a:off x="5086337" y="1309210"/>
            <a:ext cx="1625600" cy="1625600"/>
          </a:xfrm>
          <a:prstGeom prst="rect">
            <a:avLst/>
          </a:prstGeom>
          <a:noFill/>
          <a:ln>
            <a:noFill/>
          </a:ln>
        </p:spPr>
      </p:pic>
      <p:pic>
        <p:nvPicPr>
          <p:cNvPr id="904" name="Google Shape;904;p137"/>
          <p:cNvPicPr preferRelativeResize="0"/>
          <p:nvPr/>
        </p:nvPicPr>
        <p:blipFill rotWithShape="1">
          <a:blip r:embed="rId5">
            <a:alphaModFix/>
          </a:blip>
          <a:srcRect/>
          <a:stretch/>
        </p:blipFill>
        <p:spPr>
          <a:xfrm>
            <a:off x="7456287" y="1309210"/>
            <a:ext cx="1625600" cy="1625600"/>
          </a:xfrm>
          <a:prstGeom prst="rect">
            <a:avLst/>
          </a:prstGeom>
          <a:noFill/>
          <a:ln>
            <a:noFill/>
          </a:ln>
        </p:spPr>
      </p:pic>
      <p:pic>
        <p:nvPicPr>
          <p:cNvPr id="905" name="Google Shape;905;p137"/>
          <p:cNvPicPr preferRelativeResize="0"/>
          <p:nvPr/>
        </p:nvPicPr>
        <p:blipFill rotWithShape="1">
          <a:blip r:embed="rId6">
            <a:alphaModFix/>
          </a:blip>
          <a:srcRect/>
          <a:stretch/>
        </p:blipFill>
        <p:spPr>
          <a:xfrm>
            <a:off x="9727363" y="1309210"/>
            <a:ext cx="1625600" cy="1625600"/>
          </a:xfrm>
          <a:prstGeom prst="rect">
            <a:avLst/>
          </a:prstGeom>
          <a:noFill/>
          <a:ln>
            <a:noFill/>
          </a:ln>
        </p:spPr>
      </p:pic>
      <p:pic>
        <p:nvPicPr>
          <p:cNvPr id="906" name="Google Shape;906;p137"/>
          <p:cNvPicPr preferRelativeResize="0"/>
          <p:nvPr/>
        </p:nvPicPr>
        <p:blipFill rotWithShape="1">
          <a:blip r:embed="rId7">
            <a:alphaModFix/>
          </a:blip>
          <a:srcRect/>
          <a:stretch/>
        </p:blipFill>
        <p:spPr>
          <a:xfrm>
            <a:off x="7517478" y="3413514"/>
            <a:ext cx="1625600" cy="1625600"/>
          </a:xfrm>
          <a:prstGeom prst="rect">
            <a:avLst/>
          </a:prstGeom>
          <a:noFill/>
          <a:ln>
            <a:noFill/>
          </a:ln>
        </p:spPr>
      </p:pic>
      <p:pic>
        <p:nvPicPr>
          <p:cNvPr id="907" name="Google Shape;907;p137"/>
          <p:cNvPicPr preferRelativeResize="0"/>
          <p:nvPr/>
        </p:nvPicPr>
        <p:blipFill rotWithShape="1">
          <a:blip r:embed="rId8">
            <a:alphaModFix/>
          </a:blip>
          <a:srcRect/>
          <a:stretch/>
        </p:blipFill>
        <p:spPr>
          <a:xfrm>
            <a:off x="2818397" y="1306245"/>
            <a:ext cx="1625600" cy="1625600"/>
          </a:xfrm>
          <a:prstGeom prst="rect">
            <a:avLst/>
          </a:prstGeom>
          <a:noFill/>
          <a:ln>
            <a:noFill/>
          </a:ln>
        </p:spPr>
      </p:pic>
      <p:pic>
        <p:nvPicPr>
          <p:cNvPr id="908" name="Google Shape;908;p137"/>
          <p:cNvPicPr preferRelativeResize="0"/>
          <p:nvPr/>
        </p:nvPicPr>
        <p:blipFill rotWithShape="1">
          <a:blip r:embed="rId9">
            <a:alphaModFix/>
          </a:blip>
          <a:srcRect/>
          <a:stretch/>
        </p:blipFill>
        <p:spPr>
          <a:xfrm>
            <a:off x="421440" y="1309210"/>
            <a:ext cx="1625600" cy="1625600"/>
          </a:xfrm>
          <a:prstGeom prst="rect">
            <a:avLst/>
          </a:prstGeom>
          <a:noFill/>
          <a:ln>
            <a:noFill/>
          </a:ln>
        </p:spPr>
      </p:pic>
      <p:pic>
        <p:nvPicPr>
          <p:cNvPr id="909" name="Google Shape;909;p137"/>
          <p:cNvPicPr preferRelativeResize="0"/>
          <p:nvPr/>
        </p:nvPicPr>
        <p:blipFill rotWithShape="1">
          <a:blip r:embed="rId10">
            <a:alphaModFix/>
          </a:blip>
          <a:srcRect/>
          <a:stretch/>
        </p:blipFill>
        <p:spPr>
          <a:xfrm>
            <a:off x="9886379" y="3381556"/>
            <a:ext cx="1577822" cy="1621426"/>
          </a:xfrm>
          <a:prstGeom prst="rect">
            <a:avLst/>
          </a:prstGeom>
          <a:noFill/>
          <a:ln>
            <a:noFill/>
          </a:ln>
        </p:spPr>
      </p:pic>
      <p:sp>
        <p:nvSpPr>
          <p:cNvPr id="910" name="Google Shape;910;p137"/>
          <p:cNvSpPr txBox="1"/>
          <p:nvPr/>
        </p:nvSpPr>
        <p:spPr>
          <a:xfrm>
            <a:off x="173902" y="1235454"/>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C74"/>
              </a:buClr>
              <a:buSzPts val="1800"/>
              <a:buFont typeface="Century Gothic"/>
              <a:buNone/>
            </a:pPr>
            <a:r>
              <a:rPr lang="en-US" sz="1800" b="0" i="0" u="none" strike="noStrike" cap="none">
                <a:solidFill>
                  <a:srgbClr val="283C74"/>
                </a:solidFill>
                <a:latin typeface="Century Gothic"/>
                <a:ea typeface="Century Gothic"/>
                <a:cs typeface="Century Gothic"/>
                <a:sym typeface="Century Gothic"/>
              </a:rPr>
              <a:t>1</a:t>
            </a:r>
            <a:endParaRPr/>
          </a:p>
        </p:txBody>
      </p:sp>
      <p:sp>
        <p:nvSpPr>
          <p:cNvPr id="911" name="Google Shape;911;p137"/>
          <p:cNvSpPr txBox="1"/>
          <p:nvPr/>
        </p:nvSpPr>
        <p:spPr>
          <a:xfrm>
            <a:off x="2670750" y="1235454"/>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C74"/>
              </a:buClr>
              <a:buSzPts val="1800"/>
              <a:buFont typeface="Century Gothic"/>
              <a:buNone/>
            </a:pPr>
            <a:r>
              <a:rPr lang="en-US" sz="1800" b="0" i="0" u="none" strike="noStrike" cap="none">
                <a:solidFill>
                  <a:srgbClr val="283C74"/>
                </a:solidFill>
                <a:latin typeface="Century Gothic"/>
                <a:ea typeface="Century Gothic"/>
                <a:cs typeface="Century Gothic"/>
                <a:sym typeface="Century Gothic"/>
              </a:rPr>
              <a:t>2</a:t>
            </a:r>
            <a:endParaRPr/>
          </a:p>
        </p:txBody>
      </p:sp>
      <p:sp>
        <p:nvSpPr>
          <p:cNvPr id="912" name="Google Shape;912;p137"/>
          <p:cNvSpPr txBox="1"/>
          <p:nvPr/>
        </p:nvSpPr>
        <p:spPr>
          <a:xfrm>
            <a:off x="5052251" y="1183872"/>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C74"/>
              </a:buClr>
              <a:buSzPts val="1800"/>
              <a:buFont typeface="Century Gothic"/>
              <a:buNone/>
            </a:pPr>
            <a:r>
              <a:rPr lang="en-US" sz="1800" b="0" i="0" u="none" strike="noStrike" cap="none">
                <a:solidFill>
                  <a:srgbClr val="283C74"/>
                </a:solidFill>
                <a:latin typeface="Century Gothic"/>
                <a:ea typeface="Century Gothic"/>
                <a:cs typeface="Century Gothic"/>
                <a:sym typeface="Century Gothic"/>
              </a:rPr>
              <a:t>3</a:t>
            </a:r>
            <a:endParaRPr/>
          </a:p>
        </p:txBody>
      </p:sp>
      <p:sp>
        <p:nvSpPr>
          <p:cNvPr id="913" name="Google Shape;913;p137"/>
          <p:cNvSpPr txBox="1"/>
          <p:nvPr/>
        </p:nvSpPr>
        <p:spPr>
          <a:xfrm>
            <a:off x="7350311" y="1209358"/>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C74"/>
              </a:buClr>
              <a:buSzPts val="1800"/>
              <a:buFont typeface="Century Gothic"/>
              <a:buNone/>
            </a:pPr>
            <a:r>
              <a:rPr lang="en-US" sz="1800" b="0" i="0" u="none" strike="noStrike" cap="none">
                <a:solidFill>
                  <a:srgbClr val="283C74"/>
                </a:solidFill>
                <a:latin typeface="Century Gothic"/>
                <a:ea typeface="Century Gothic"/>
                <a:cs typeface="Century Gothic"/>
                <a:sym typeface="Century Gothic"/>
              </a:rPr>
              <a:t>4</a:t>
            </a:r>
            <a:endParaRPr/>
          </a:p>
        </p:txBody>
      </p:sp>
      <p:sp>
        <p:nvSpPr>
          <p:cNvPr id="914" name="Google Shape;914;p137"/>
          <p:cNvSpPr txBox="1"/>
          <p:nvPr/>
        </p:nvSpPr>
        <p:spPr>
          <a:xfrm>
            <a:off x="9739835" y="1183872"/>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C74"/>
              </a:buClr>
              <a:buSzPts val="1800"/>
              <a:buFont typeface="Century Gothic"/>
              <a:buNone/>
            </a:pPr>
            <a:r>
              <a:rPr lang="en-US" sz="1800" b="0" i="0" u="none" strike="noStrike" cap="none">
                <a:solidFill>
                  <a:srgbClr val="283C74"/>
                </a:solidFill>
                <a:latin typeface="Century Gothic"/>
                <a:ea typeface="Century Gothic"/>
                <a:cs typeface="Century Gothic"/>
                <a:sym typeface="Century Gothic"/>
              </a:rPr>
              <a:t>5</a:t>
            </a:r>
            <a:endParaRPr/>
          </a:p>
        </p:txBody>
      </p:sp>
      <p:sp>
        <p:nvSpPr>
          <p:cNvPr id="915" name="Google Shape;915;p137"/>
          <p:cNvSpPr txBox="1"/>
          <p:nvPr/>
        </p:nvSpPr>
        <p:spPr>
          <a:xfrm>
            <a:off x="2783708" y="3378522"/>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C74"/>
              </a:buClr>
              <a:buSzPts val="1800"/>
              <a:buFont typeface="Century Gothic"/>
              <a:buNone/>
            </a:pPr>
            <a:r>
              <a:rPr lang="en-US" sz="1800" b="0" i="0" u="none" strike="noStrike" cap="none">
                <a:solidFill>
                  <a:srgbClr val="283C74"/>
                </a:solidFill>
                <a:latin typeface="Century Gothic"/>
                <a:ea typeface="Century Gothic"/>
                <a:cs typeface="Century Gothic"/>
                <a:sym typeface="Century Gothic"/>
              </a:rPr>
              <a:t>7</a:t>
            </a:r>
            <a:endParaRPr/>
          </a:p>
        </p:txBody>
      </p:sp>
      <p:sp>
        <p:nvSpPr>
          <p:cNvPr id="916" name="Google Shape;916;p137"/>
          <p:cNvSpPr txBox="1"/>
          <p:nvPr/>
        </p:nvSpPr>
        <p:spPr>
          <a:xfrm>
            <a:off x="5110146" y="3275206"/>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C74"/>
              </a:buClr>
              <a:buSzPts val="1800"/>
              <a:buFont typeface="Century Gothic"/>
              <a:buNone/>
            </a:pPr>
            <a:r>
              <a:rPr lang="en-US" sz="1800" b="0" i="0" u="none" strike="noStrike" cap="none">
                <a:solidFill>
                  <a:srgbClr val="283C74"/>
                </a:solidFill>
                <a:latin typeface="Century Gothic"/>
                <a:ea typeface="Century Gothic"/>
                <a:cs typeface="Century Gothic"/>
                <a:sym typeface="Century Gothic"/>
              </a:rPr>
              <a:t>8</a:t>
            </a:r>
            <a:endParaRPr/>
          </a:p>
        </p:txBody>
      </p:sp>
      <p:sp>
        <p:nvSpPr>
          <p:cNvPr id="917" name="Google Shape;917;p137"/>
          <p:cNvSpPr txBox="1"/>
          <p:nvPr/>
        </p:nvSpPr>
        <p:spPr>
          <a:xfrm>
            <a:off x="7424990" y="3275206"/>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C74"/>
              </a:buClr>
              <a:buSzPts val="1800"/>
              <a:buFont typeface="Century Gothic"/>
              <a:buNone/>
            </a:pPr>
            <a:r>
              <a:rPr lang="en-US" sz="1800" b="0" i="0" u="none" strike="noStrike" cap="none">
                <a:solidFill>
                  <a:srgbClr val="283C74"/>
                </a:solidFill>
                <a:latin typeface="Century Gothic"/>
                <a:ea typeface="Century Gothic"/>
                <a:cs typeface="Century Gothic"/>
                <a:sym typeface="Century Gothic"/>
              </a:rPr>
              <a:t>9</a:t>
            </a:r>
            <a:endParaRPr/>
          </a:p>
        </p:txBody>
      </p:sp>
      <p:sp>
        <p:nvSpPr>
          <p:cNvPr id="918" name="Google Shape;918;p137"/>
          <p:cNvSpPr txBox="1"/>
          <p:nvPr/>
        </p:nvSpPr>
        <p:spPr>
          <a:xfrm>
            <a:off x="9739835" y="3196890"/>
            <a:ext cx="44114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C74"/>
              </a:buClr>
              <a:buSzPts val="1800"/>
              <a:buFont typeface="Century Gothic"/>
              <a:buNone/>
            </a:pPr>
            <a:r>
              <a:rPr lang="en-US" sz="1800" b="0" i="0" u="none" strike="noStrike" cap="none">
                <a:solidFill>
                  <a:srgbClr val="283C74"/>
                </a:solidFill>
                <a:latin typeface="Century Gothic"/>
                <a:ea typeface="Century Gothic"/>
                <a:cs typeface="Century Gothic"/>
                <a:sym typeface="Century Gothic"/>
              </a:rPr>
              <a:t>10</a:t>
            </a:r>
            <a:endParaRPr/>
          </a:p>
        </p:txBody>
      </p:sp>
      <p:sp>
        <p:nvSpPr>
          <p:cNvPr id="919" name="Google Shape;919;p137"/>
          <p:cNvSpPr txBox="1"/>
          <p:nvPr/>
        </p:nvSpPr>
        <p:spPr>
          <a:xfrm>
            <a:off x="194403" y="3413514"/>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C74"/>
              </a:buClr>
              <a:buSzPts val="1800"/>
              <a:buFont typeface="Century Gothic"/>
              <a:buNone/>
            </a:pPr>
            <a:r>
              <a:rPr lang="en-US" sz="1800" b="0" i="0" u="none" strike="noStrike" cap="none">
                <a:solidFill>
                  <a:srgbClr val="283C74"/>
                </a:solidFill>
                <a:latin typeface="Century Gothic"/>
                <a:ea typeface="Century Gothic"/>
                <a:cs typeface="Century Gothic"/>
                <a:sym typeface="Century Gothic"/>
              </a:rPr>
              <a:t>6</a:t>
            </a:r>
            <a:endParaRPr/>
          </a:p>
        </p:txBody>
      </p:sp>
      <p:pic>
        <p:nvPicPr>
          <p:cNvPr id="920" name="Google Shape;920;p137"/>
          <p:cNvPicPr preferRelativeResize="0"/>
          <p:nvPr/>
        </p:nvPicPr>
        <p:blipFill rotWithShape="1">
          <a:blip r:embed="rId11">
            <a:alphaModFix/>
          </a:blip>
          <a:srcRect/>
          <a:stretch/>
        </p:blipFill>
        <p:spPr>
          <a:xfrm>
            <a:off x="421440" y="3444148"/>
            <a:ext cx="1625600" cy="1625600"/>
          </a:xfrm>
          <a:prstGeom prst="rect">
            <a:avLst/>
          </a:prstGeom>
          <a:noFill/>
          <a:ln>
            <a:noFill/>
          </a:ln>
        </p:spPr>
      </p:pic>
      <p:pic>
        <p:nvPicPr>
          <p:cNvPr id="921" name="Google Shape;921;p137"/>
          <p:cNvPicPr preferRelativeResize="0"/>
          <p:nvPr/>
        </p:nvPicPr>
        <p:blipFill rotWithShape="1">
          <a:blip r:embed="rId12">
            <a:alphaModFix/>
          </a:blip>
          <a:srcRect/>
          <a:stretch/>
        </p:blipFill>
        <p:spPr>
          <a:xfrm>
            <a:off x="2791297" y="3386683"/>
            <a:ext cx="1625600" cy="1625600"/>
          </a:xfrm>
          <a:prstGeom prst="rect">
            <a:avLst/>
          </a:prstGeom>
          <a:noFill/>
          <a:ln>
            <a:noFill/>
          </a:ln>
        </p:spPr>
      </p:pic>
      <p:sp>
        <p:nvSpPr>
          <p:cNvPr id="922" name="Google Shape;922;p137"/>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923" name="Google Shape;923;p137"/>
          <p:cNvPicPr preferRelativeResize="0"/>
          <p:nvPr/>
        </p:nvPicPr>
        <p:blipFill rotWithShape="1">
          <a:blip r:embed="rId13">
            <a:alphaModFix/>
          </a:blip>
          <a:srcRect/>
          <a:stretch/>
        </p:blipFill>
        <p:spPr>
          <a:xfrm>
            <a:off x="11661766" y="6144427"/>
            <a:ext cx="408280" cy="408280"/>
          </a:xfrm>
          <a:prstGeom prst="rect">
            <a:avLst/>
          </a:prstGeom>
          <a:noFill/>
          <a:ln>
            <a:noFill/>
          </a:ln>
        </p:spPr>
      </p:pic>
      <p:sp>
        <p:nvSpPr>
          <p:cNvPr id="924" name="Google Shape;924;p13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grpSp>
        <p:nvGrpSpPr>
          <p:cNvPr id="925" name="Google Shape;925;p137"/>
          <p:cNvGrpSpPr/>
          <p:nvPr/>
        </p:nvGrpSpPr>
        <p:grpSpPr>
          <a:xfrm>
            <a:off x="121954" y="6147634"/>
            <a:ext cx="1004047" cy="411456"/>
            <a:chOff x="8493013" y="2824283"/>
            <a:chExt cx="1559868" cy="736501"/>
          </a:xfrm>
        </p:grpSpPr>
        <p:sp>
          <p:nvSpPr>
            <p:cNvPr id="926" name="Google Shape;926;p137"/>
            <p:cNvSpPr/>
            <p:nvPr/>
          </p:nvSpPr>
          <p:spPr>
            <a:xfrm>
              <a:off x="9341766" y="2824283"/>
              <a:ext cx="711116" cy="736501"/>
            </a:xfrm>
            <a:prstGeom prst="ellipse">
              <a:avLst/>
            </a:prstGeom>
            <a:blipFill rotWithShape="1">
              <a:blip r:embed="rId14">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7"/>
            <p:cNvSpPr/>
            <p:nvPr/>
          </p:nvSpPr>
          <p:spPr>
            <a:xfrm>
              <a:off x="8493013" y="2824283"/>
              <a:ext cx="711116" cy="736500"/>
            </a:xfrm>
            <a:prstGeom prst="ellipse">
              <a:avLst/>
            </a:prstGeom>
            <a:blipFill rotWithShape="1">
              <a:blip r:embed="rId15">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8" name="Google Shape;928;p137"/>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933"/>
        <p:cNvGrpSpPr/>
        <p:nvPr/>
      </p:nvGrpSpPr>
      <p:grpSpPr>
        <a:xfrm>
          <a:off x="0" y="0"/>
          <a:ext cx="0" cy="0"/>
          <a:chOff x="0" y="0"/>
          <a:chExt cx="0" cy="0"/>
        </a:xfrm>
      </p:grpSpPr>
      <p:sp>
        <p:nvSpPr>
          <p:cNvPr id="934" name="Google Shape;934;p138"/>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935" name="Google Shape;935;p138"/>
          <p:cNvPicPr preferRelativeResize="0"/>
          <p:nvPr/>
        </p:nvPicPr>
        <p:blipFill rotWithShape="1">
          <a:blip r:embed="rId3">
            <a:alphaModFix/>
          </a:blip>
          <a:srcRect/>
          <a:stretch/>
        </p:blipFill>
        <p:spPr>
          <a:xfrm>
            <a:off x="11661766" y="6144427"/>
            <a:ext cx="408280" cy="408280"/>
          </a:xfrm>
          <a:prstGeom prst="rect">
            <a:avLst/>
          </a:prstGeom>
          <a:noFill/>
          <a:ln>
            <a:noFill/>
          </a:ln>
        </p:spPr>
      </p:pic>
      <p:sp>
        <p:nvSpPr>
          <p:cNvPr id="936" name="Google Shape;936;p138"/>
          <p:cNvSpPr txBox="1">
            <a:spLocks noGrp="1"/>
          </p:cNvSpPr>
          <p:nvPr>
            <p:ph type="title"/>
          </p:nvPr>
        </p:nvSpPr>
        <p:spPr>
          <a:xfrm>
            <a:off x="0" y="241541"/>
            <a:ext cx="12192000" cy="124413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283F74"/>
              </a:buClr>
              <a:buSzPts val="4000"/>
              <a:buFont typeface="Arial"/>
              <a:buNone/>
            </a:pPr>
            <a:r>
              <a:rPr lang="en-US" sz="4000">
                <a:solidFill>
                  <a:srgbClr val="283F74"/>
                </a:solidFill>
                <a:latin typeface="Arial"/>
                <a:ea typeface="Arial"/>
                <a:cs typeface="Arial"/>
                <a:sym typeface="Arial"/>
              </a:rPr>
              <a:t>Engaging  Activity:  Mindful Minute</a:t>
            </a:r>
            <a:endParaRPr sz="4000">
              <a:solidFill>
                <a:srgbClr val="283F74"/>
              </a:solidFill>
            </a:endParaRPr>
          </a:p>
        </p:txBody>
      </p:sp>
      <p:pic>
        <p:nvPicPr>
          <p:cNvPr id="937" name="Google Shape;937;p138"/>
          <p:cNvPicPr preferRelativeResize="0">
            <a:picLocks noGrp="1"/>
          </p:cNvPicPr>
          <p:nvPr>
            <p:ph type="body" idx="1"/>
          </p:nvPr>
        </p:nvPicPr>
        <p:blipFill rotWithShape="1">
          <a:blip r:embed="rId4">
            <a:alphaModFix/>
          </a:blip>
          <a:srcRect/>
          <a:stretch/>
        </p:blipFill>
        <p:spPr>
          <a:xfrm>
            <a:off x="3703861" y="1610675"/>
            <a:ext cx="4784278" cy="4188524"/>
          </a:xfrm>
          <a:prstGeom prst="rect">
            <a:avLst/>
          </a:prstGeom>
          <a:noFill/>
          <a:ln>
            <a:noFill/>
          </a:ln>
        </p:spPr>
      </p:pic>
      <p:pic>
        <p:nvPicPr>
          <p:cNvPr id="938" name="Google Shape;938;p138" descr="https://d30y9cdsu7xlg0.cloudfront.net/png/475574-200.png"/>
          <p:cNvPicPr preferRelativeResize="0"/>
          <p:nvPr/>
        </p:nvPicPr>
        <p:blipFill rotWithShape="1">
          <a:blip r:embed="rId5">
            <a:alphaModFix/>
          </a:blip>
          <a:srcRect/>
          <a:stretch/>
        </p:blipFill>
        <p:spPr>
          <a:xfrm>
            <a:off x="97134" y="116541"/>
            <a:ext cx="1309592" cy="1309592"/>
          </a:xfrm>
          <a:prstGeom prst="rect">
            <a:avLst/>
          </a:prstGeom>
          <a:noFill/>
          <a:ln>
            <a:noFill/>
          </a:ln>
        </p:spPr>
      </p:pic>
      <p:sp>
        <p:nvSpPr>
          <p:cNvPr id="939" name="Google Shape;939;p13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grpSp>
        <p:nvGrpSpPr>
          <p:cNvPr id="940" name="Google Shape;940;p138"/>
          <p:cNvGrpSpPr/>
          <p:nvPr/>
        </p:nvGrpSpPr>
        <p:grpSpPr>
          <a:xfrm>
            <a:off x="121954" y="6147634"/>
            <a:ext cx="1004047" cy="411456"/>
            <a:chOff x="8493013" y="2824283"/>
            <a:chExt cx="1559868" cy="736501"/>
          </a:xfrm>
        </p:grpSpPr>
        <p:sp>
          <p:nvSpPr>
            <p:cNvPr id="941" name="Google Shape;941;p138"/>
            <p:cNvSpPr/>
            <p:nvPr/>
          </p:nvSpPr>
          <p:spPr>
            <a:xfrm>
              <a:off x="9341766" y="2824283"/>
              <a:ext cx="711116" cy="736501"/>
            </a:xfrm>
            <a:prstGeom prst="ellipse">
              <a:avLst/>
            </a:prstGeom>
            <a:blipFill rotWithShape="1">
              <a:blip r:embed="rId6">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8"/>
            <p:cNvSpPr/>
            <p:nvPr/>
          </p:nvSpPr>
          <p:spPr>
            <a:xfrm>
              <a:off x="8493013" y="2824283"/>
              <a:ext cx="711116" cy="736500"/>
            </a:xfrm>
            <a:prstGeom prst="ellipse">
              <a:avLst/>
            </a:prstGeom>
            <a:blipFill rotWithShape="1">
              <a:blip r:embed="rId7">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3" name="Google Shape;943;p138"/>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948"/>
        <p:cNvGrpSpPr/>
        <p:nvPr/>
      </p:nvGrpSpPr>
      <p:grpSpPr>
        <a:xfrm>
          <a:off x="0" y="0"/>
          <a:ext cx="0" cy="0"/>
          <a:chOff x="0" y="0"/>
          <a:chExt cx="0" cy="0"/>
        </a:xfrm>
      </p:grpSpPr>
      <p:sp>
        <p:nvSpPr>
          <p:cNvPr id="949" name="Google Shape;949;p139"/>
          <p:cNvSpPr/>
          <p:nvPr/>
        </p:nvSpPr>
        <p:spPr>
          <a:xfrm>
            <a:off x="0" y="777695"/>
            <a:ext cx="12192000" cy="101566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B0F0"/>
              </a:buClr>
              <a:buSzPts val="6000"/>
              <a:buFont typeface="Arial"/>
              <a:buNone/>
            </a:pPr>
            <a:r>
              <a:rPr lang="en-US" sz="6000" b="0" i="0" u="none" strike="noStrike" cap="none">
                <a:solidFill>
                  <a:srgbClr val="00B0F0"/>
                </a:solidFill>
                <a:latin typeface="Arial"/>
                <a:ea typeface="Arial"/>
                <a:cs typeface="Arial"/>
                <a:sym typeface="Arial"/>
              </a:rPr>
              <a:t>Learning Objectives</a:t>
            </a:r>
            <a:endParaRPr/>
          </a:p>
        </p:txBody>
      </p:sp>
      <p:cxnSp>
        <p:nvCxnSpPr>
          <p:cNvPr id="950" name="Google Shape;950;p139"/>
          <p:cNvCxnSpPr/>
          <p:nvPr/>
        </p:nvCxnSpPr>
        <p:spPr>
          <a:xfrm>
            <a:off x="2924175" y="1793358"/>
            <a:ext cx="6381750" cy="0"/>
          </a:xfrm>
          <a:prstGeom prst="straightConnector1">
            <a:avLst/>
          </a:prstGeom>
          <a:noFill/>
          <a:ln w="19050" cap="flat" cmpd="sng">
            <a:solidFill>
              <a:srgbClr val="00B0F0"/>
            </a:solidFill>
            <a:prstDash val="solid"/>
            <a:miter lim="800000"/>
            <a:headEnd type="none" w="sm" len="sm"/>
            <a:tailEnd type="none" w="sm" len="sm"/>
          </a:ln>
        </p:spPr>
      </p:cxnSp>
      <p:cxnSp>
        <p:nvCxnSpPr>
          <p:cNvPr id="951" name="Google Shape;951;p139"/>
          <p:cNvCxnSpPr/>
          <p:nvPr/>
        </p:nvCxnSpPr>
        <p:spPr>
          <a:xfrm>
            <a:off x="2905125" y="4849526"/>
            <a:ext cx="6381750" cy="0"/>
          </a:xfrm>
          <a:prstGeom prst="straightConnector1">
            <a:avLst/>
          </a:prstGeom>
          <a:noFill/>
          <a:ln w="19050" cap="flat" cmpd="sng">
            <a:solidFill>
              <a:srgbClr val="00B0F0"/>
            </a:solidFill>
            <a:prstDash val="solid"/>
            <a:miter lim="800000"/>
            <a:headEnd type="none" w="sm" len="sm"/>
            <a:tailEnd type="none" w="sm" len="sm"/>
          </a:ln>
        </p:spPr>
      </p:cxnSp>
      <p:sp>
        <p:nvSpPr>
          <p:cNvPr id="952" name="Google Shape;952;p139"/>
          <p:cNvSpPr txBox="1"/>
          <p:nvPr/>
        </p:nvSpPr>
        <p:spPr>
          <a:xfrm>
            <a:off x="2250593" y="2307314"/>
            <a:ext cx="7690813" cy="2458378"/>
          </a:xfrm>
          <a:prstGeom prst="rect">
            <a:avLst/>
          </a:prstGeom>
          <a:noFill/>
          <a:ln>
            <a:noFill/>
          </a:ln>
        </p:spPr>
        <p:txBody>
          <a:bodyPr spcFirstLastPara="1" wrap="square" lIns="91425" tIns="45700" rIns="91425" bIns="45700" anchor="t" anchorCtr="0">
            <a:noAutofit/>
          </a:bodyPr>
          <a:lstStyle/>
          <a:p>
            <a:pPr marL="800100" marR="0" lvl="1" indent="-342900" algn="l" rtl="0">
              <a:lnSpc>
                <a:spcPct val="150000"/>
              </a:lnSpc>
              <a:spcBef>
                <a:spcPts val="0"/>
              </a:spcBef>
              <a:spcAft>
                <a:spcPts val="0"/>
              </a:spcAft>
              <a:buClr>
                <a:srgbClr val="274075"/>
              </a:buClr>
              <a:buSzPts val="2000"/>
              <a:buFont typeface="Noto Sans Symbols"/>
              <a:buChar char="❖"/>
            </a:pPr>
            <a:r>
              <a:rPr lang="en-US" sz="2000" b="0" i="0" u="none" strike="noStrike" cap="none">
                <a:solidFill>
                  <a:srgbClr val="274075"/>
                </a:solidFill>
                <a:latin typeface="Century Gothic"/>
                <a:ea typeface="Century Gothic"/>
                <a:cs typeface="Century Gothic"/>
                <a:sym typeface="Century Gothic"/>
              </a:rPr>
              <a:t>Recognize the physiological response to stress.</a:t>
            </a:r>
            <a:endParaRPr/>
          </a:p>
          <a:p>
            <a:pPr marL="800100" marR="0" lvl="1" indent="-342900" algn="l" rtl="0">
              <a:lnSpc>
                <a:spcPct val="150000"/>
              </a:lnSpc>
              <a:spcBef>
                <a:spcPts val="500"/>
              </a:spcBef>
              <a:spcAft>
                <a:spcPts val="0"/>
              </a:spcAft>
              <a:buClr>
                <a:srgbClr val="274075"/>
              </a:buClr>
              <a:buSzPts val="2000"/>
              <a:buFont typeface="Noto Sans Symbols"/>
              <a:buChar char="❖"/>
            </a:pPr>
            <a:r>
              <a:rPr lang="en-US" sz="2000" b="0" i="0" u="none" strike="noStrike" cap="none">
                <a:solidFill>
                  <a:srgbClr val="274075"/>
                </a:solidFill>
                <a:latin typeface="Century Gothic"/>
                <a:ea typeface="Century Gothic"/>
                <a:cs typeface="Century Gothic"/>
                <a:sym typeface="Century Gothic"/>
              </a:rPr>
              <a:t>Experience </a:t>
            </a:r>
            <a:r>
              <a:rPr lang="en-US" sz="2000" b="1" i="0" u="none" strike="noStrike" cap="none">
                <a:solidFill>
                  <a:srgbClr val="274075"/>
                </a:solidFill>
                <a:latin typeface="Century Gothic"/>
                <a:ea typeface="Century Gothic"/>
                <a:cs typeface="Century Gothic"/>
                <a:sym typeface="Century Gothic"/>
              </a:rPr>
              <a:t>self-care practices </a:t>
            </a:r>
            <a:r>
              <a:rPr lang="en-US" sz="2000" b="0" i="0" u="none" strike="noStrike" cap="none">
                <a:solidFill>
                  <a:srgbClr val="274075"/>
                </a:solidFill>
                <a:latin typeface="Century Gothic"/>
                <a:ea typeface="Century Gothic"/>
                <a:cs typeface="Century Gothic"/>
                <a:sym typeface="Century Gothic"/>
              </a:rPr>
              <a:t>throughout the session.</a:t>
            </a:r>
            <a:endParaRPr/>
          </a:p>
          <a:p>
            <a:pPr marL="800100" marR="0" lvl="1" indent="-342900" algn="l" rtl="0">
              <a:lnSpc>
                <a:spcPct val="150000"/>
              </a:lnSpc>
              <a:spcBef>
                <a:spcPts val="500"/>
              </a:spcBef>
              <a:spcAft>
                <a:spcPts val="0"/>
              </a:spcAft>
              <a:buClr>
                <a:srgbClr val="274075"/>
              </a:buClr>
              <a:buSzPts val="2000"/>
              <a:buFont typeface="Noto Sans Symbols"/>
              <a:buChar char="❖"/>
            </a:pPr>
            <a:r>
              <a:rPr lang="en-US" sz="2000" b="0" i="0" u="none" strike="noStrike" cap="none">
                <a:solidFill>
                  <a:srgbClr val="274075"/>
                </a:solidFill>
                <a:latin typeface="Century Gothic"/>
                <a:ea typeface="Century Gothic"/>
                <a:cs typeface="Century Gothic"/>
                <a:sym typeface="Century Gothic"/>
              </a:rPr>
              <a:t>Explore the interconnectedness of stress, educator self-care, and negativity bias.</a:t>
            </a:r>
            <a:endParaRPr/>
          </a:p>
        </p:txBody>
      </p:sp>
      <p:sp>
        <p:nvSpPr>
          <p:cNvPr id="953" name="Google Shape;953;p139"/>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954" name="Google Shape;954;p139"/>
          <p:cNvPicPr preferRelativeResize="0"/>
          <p:nvPr/>
        </p:nvPicPr>
        <p:blipFill rotWithShape="1">
          <a:blip r:embed="rId3">
            <a:alphaModFix/>
          </a:blip>
          <a:srcRect/>
          <a:stretch/>
        </p:blipFill>
        <p:spPr>
          <a:xfrm>
            <a:off x="11661766" y="6144427"/>
            <a:ext cx="408280" cy="408280"/>
          </a:xfrm>
          <a:prstGeom prst="rect">
            <a:avLst/>
          </a:prstGeom>
          <a:noFill/>
          <a:ln>
            <a:noFill/>
          </a:ln>
        </p:spPr>
      </p:pic>
      <p:sp>
        <p:nvSpPr>
          <p:cNvPr id="955" name="Google Shape;955;p13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grpSp>
        <p:nvGrpSpPr>
          <p:cNvPr id="956" name="Google Shape;956;p139"/>
          <p:cNvGrpSpPr/>
          <p:nvPr/>
        </p:nvGrpSpPr>
        <p:grpSpPr>
          <a:xfrm>
            <a:off x="121954" y="6147634"/>
            <a:ext cx="1004047" cy="411456"/>
            <a:chOff x="8493013" y="2824283"/>
            <a:chExt cx="1559868" cy="736501"/>
          </a:xfrm>
        </p:grpSpPr>
        <p:sp>
          <p:nvSpPr>
            <p:cNvPr id="957" name="Google Shape;957;p139"/>
            <p:cNvSpPr/>
            <p:nvPr/>
          </p:nvSpPr>
          <p:spPr>
            <a:xfrm>
              <a:off x="9341766" y="2824283"/>
              <a:ext cx="711116" cy="736501"/>
            </a:xfrm>
            <a:prstGeom prst="ellipse">
              <a:avLst/>
            </a:prstGeom>
            <a:blipFill rotWithShape="1">
              <a:blip r:embed="rId4">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9"/>
            <p:cNvSpPr/>
            <p:nvPr/>
          </p:nvSpPr>
          <p:spPr>
            <a:xfrm>
              <a:off x="8493013" y="2824283"/>
              <a:ext cx="711116" cy="736500"/>
            </a:xfrm>
            <a:prstGeom prst="ellipse">
              <a:avLst/>
            </a:prstGeom>
            <a:blipFill rotWithShape="1">
              <a:blip r:embed="rId5">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9" name="Google Shape;959;p139"/>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9"/>
                                        </p:tgtEl>
                                        <p:attrNameLst>
                                          <p:attrName>style.visibility</p:attrName>
                                        </p:attrNameLst>
                                      </p:cBhvr>
                                      <p:to>
                                        <p:strVal val="visible"/>
                                      </p:to>
                                    </p:set>
                                    <p:animEffect transition="in" filter="fade">
                                      <p:cBhvr>
                                        <p:cTn id="7" dur="1000"/>
                                        <p:tgtEl>
                                          <p:spTgt spid="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963"/>
        <p:cNvGrpSpPr/>
        <p:nvPr/>
      </p:nvGrpSpPr>
      <p:grpSpPr>
        <a:xfrm>
          <a:off x="0" y="0"/>
          <a:ext cx="0" cy="0"/>
          <a:chOff x="0" y="0"/>
          <a:chExt cx="0" cy="0"/>
        </a:xfrm>
      </p:grpSpPr>
      <p:pic>
        <p:nvPicPr>
          <p:cNvPr id="964" name="Google Shape;964;p140" descr="Watering pot"/>
          <p:cNvPicPr preferRelativeResize="0"/>
          <p:nvPr/>
        </p:nvPicPr>
        <p:blipFill rotWithShape="1">
          <a:blip r:embed="rId3">
            <a:alphaModFix/>
          </a:blip>
          <a:srcRect r="19534" b="26190"/>
          <a:stretch/>
        </p:blipFill>
        <p:spPr>
          <a:xfrm rot="354400">
            <a:off x="4913465" y="1451680"/>
            <a:ext cx="2052549" cy="1882763"/>
          </a:xfrm>
          <a:prstGeom prst="rect">
            <a:avLst/>
          </a:prstGeom>
          <a:noFill/>
          <a:ln>
            <a:noFill/>
          </a:ln>
        </p:spPr>
      </p:pic>
      <p:cxnSp>
        <p:nvCxnSpPr>
          <p:cNvPr id="965" name="Google Shape;965;p140"/>
          <p:cNvCxnSpPr/>
          <p:nvPr/>
        </p:nvCxnSpPr>
        <p:spPr>
          <a:xfrm>
            <a:off x="3364511" y="6207217"/>
            <a:ext cx="4836236" cy="0"/>
          </a:xfrm>
          <a:prstGeom prst="straightConnector1">
            <a:avLst/>
          </a:prstGeom>
          <a:noFill/>
          <a:ln w="28575" cap="flat" cmpd="sng">
            <a:solidFill>
              <a:srgbClr val="548135"/>
            </a:solidFill>
            <a:prstDash val="solid"/>
            <a:miter lim="800000"/>
            <a:headEnd type="none" w="sm" len="sm"/>
            <a:tailEnd type="none" w="sm" len="sm"/>
          </a:ln>
        </p:spPr>
      </p:cxnSp>
      <p:pic>
        <p:nvPicPr>
          <p:cNvPr id="966" name="Google Shape;966;p140" descr="Plant"/>
          <p:cNvPicPr preferRelativeResize="0"/>
          <p:nvPr/>
        </p:nvPicPr>
        <p:blipFill rotWithShape="1">
          <a:blip r:embed="rId4">
            <a:alphaModFix/>
          </a:blip>
          <a:srcRect/>
          <a:stretch/>
        </p:blipFill>
        <p:spPr>
          <a:xfrm>
            <a:off x="5971016" y="4500743"/>
            <a:ext cx="1839233" cy="1839233"/>
          </a:xfrm>
          <a:prstGeom prst="rect">
            <a:avLst/>
          </a:prstGeom>
          <a:noFill/>
          <a:ln>
            <a:noFill/>
          </a:ln>
        </p:spPr>
      </p:pic>
      <p:pic>
        <p:nvPicPr>
          <p:cNvPr id="967" name="Google Shape;967;p140" descr="Water"/>
          <p:cNvPicPr preferRelativeResize="0"/>
          <p:nvPr/>
        </p:nvPicPr>
        <p:blipFill rotWithShape="1">
          <a:blip r:embed="rId5">
            <a:alphaModFix/>
          </a:blip>
          <a:srcRect/>
          <a:stretch/>
        </p:blipFill>
        <p:spPr>
          <a:xfrm>
            <a:off x="7025075" y="3665646"/>
            <a:ext cx="279400" cy="279400"/>
          </a:xfrm>
          <a:prstGeom prst="rect">
            <a:avLst/>
          </a:prstGeom>
          <a:noFill/>
          <a:ln>
            <a:noFill/>
          </a:ln>
        </p:spPr>
      </p:pic>
      <p:pic>
        <p:nvPicPr>
          <p:cNvPr id="968" name="Google Shape;968;p140" descr="Water"/>
          <p:cNvPicPr preferRelativeResize="0"/>
          <p:nvPr/>
        </p:nvPicPr>
        <p:blipFill rotWithShape="1">
          <a:blip r:embed="rId5">
            <a:alphaModFix/>
          </a:blip>
          <a:srcRect/>
          <a:stretch/>
        </p:blipFill>
        <p:spPr>
          <a:xfrm rot="737080">
            <a:off x="6938870" y="2994278"/>
            <a:ext cx="279400" cy="279400"/>
          </a:xfrm>
          <a:prstGeom prst="rect">
            <a:avLst/>
          </a:prstGeom>
          <a:noFill/>
          <a:ln>
            <a:noFill/>
          </a:ln>
        </p:spPr>
      </p:pic>
      <p:pic>
        <p:nvPicPr>
          <p:cNvPr id="969" name="Google Shape;969;p140" descr="Water"/>
          <p:cNvPicPr preferRelativeResize="0"/>
          <p:nvPr/>
        </p:nvPicPr>
        <p:blipFill rotWithShape="1">
          <a:blip r:embed="rId5">
            <a:alphaModFix/>
          </a:blip>
          <a:srcRect/>
          <a:stretch/>
        </p:blipFill>
        <p:spPr>
          <a:xfrm>
            <a:off x="7089769" y="3312427"/>
            <a:ext cx="279400" cy="279400"/>
          </a:xfrm>
          <a:prstGeom prst="rect">
            <a:avLst/>
          </a:prstGeom>
          <a:noFill/>
          <a:ln>
            <a:noFill/>
          </a:ln>
        </p:spPr>
      </p:pic>
      <p:pic>
        <p:nvPicPr>
          <p:cNvPr id="970" name="Google Shape;970;p140" descr="Water"/>
          <p:cNvPicPr preferRelativeResize="0"/>
          <p:nvPr/>
        </p:nvPicPr>
        <p:blipFill rotWithShape="1">
          <a:blip r:embed="rId5">
            <a:alphaModFix/>
          </a:blip>
          <a:srcRect/>
          <a:stretch/>
        </p:blipFill>
        <p:spPr>
          <a:xfrm>
            <a:off x="6672495" y="3524260"/>
            <a:ext cx="279400" cy="279400"/>
          </a:xfrm>
          <a:prstGeom prst="rect">
            <a:avLst/>
          </a:prstGeom>
          <a:noFill/>
          <a:ln>
            <a:noFill/>
          </a:ln>
        </p:spPr>
      </p:pic>
      <p:pic>
        <p:nvPicPr>
          <p:cNvPr id="971" name="Google Shape;971;p140" descr="Water"/>
          <p:cNvPicPr preferRelativeResize="0"/>
          <p:nvPr/>
        </p:nvPicPr>
        <p:blipFill rotWithShape="1">
          <a:blip r:embed="rId5">
            <a:alphaModFix/>
          </a:blip>
          <a:srcRect/>
          <a:stretch/>
        </p:blipFill>
        <p:spPr>
          <a:xfrm>
            <a:off x="6845008" y="3746324"/>
            <a:ext cx="279400" cy="279400"/>
          </a:xfrm>
          <a:prstGeom prst="rect">
            <a:avLst/>
          </a:prstGeom>
          <a:noFill/>
          <a:ln>
            <a:noFill/>
          </a:ln>
        </p:spPr>
      </p:pic>
      <p:pic>
        <p:nvPicPr>
          <p:cNvPr id="972" name="Google Shape;972;p140" descr="Water"/>
          <p:cNvPicPr preferRelativeResize="0"/>
          <p:nvPr/>
        </p:nvPicPr>
        <p:blipFill rotWithShape="1">
          <a:blip r:embed="rId5">
            <a:alphaModFix/>
          </a:blip>
          <a:srcRect/>
          <a:stretch/>
        </p:blipFill>
        <p:spPr>
          <a:xfrm rot="764791">
            <a:off x="6872389" y="3383564"/>
            <a:ext cx="279400" cy="279400"/>
          </a:xfrm>
          <a:prstGeom prst="rect">
            <a:avLst/>
          </a:prstGeom>
          <a:noFill/>
          <a:ln>
            <a:noFill/>
          </a:ln>
        </p:spPr>
      </p:pic>
      <p:pic>
        <p:nvPicPr>
          <p:cNvPr id="973" name="Google Shape;973;p140" descr="Water"/>
          <p:cNvPicPr preferRelativeResize="0"/>
          <p:nvPr/>
        </p:nvPicPr>
        <p:blipFill rotWithShape="1">
          <a:blip r:embed="rId5">
            <a:alphaModFix/>
          </a:blip>
          <a:srcRect/>
          <a:stretch/>
        </p:blipFill>
        <p:spPr>
          <a:xfrm rot="894133">
            <a:off x="6692899" y="3235969"/>
            <a:ext cx="297001" cy="279400"/>
          </a:xfrm>
          <a:prstGeom prst="rect">
            <a:avLst/>
          </a:prstGeom>
          <a:noFill/>
          <a:ln>
            <a:noFill/>
          </a:ln>
        </p:spPr>
      </p:pic>
      <p:pic>
        <p:nvPicPr>
          <p:cNvPr id="974" name="Google Shape;974;p140" descr="Water"/>
          <p:cNvPicPr preferRelativeResize="0"/>
          <p:nvPr/>
        </p:nvPicPr>
        <p:blipFill rotWithShape="1">
          <a:blip r:embed="rId5">
            <a:alphaModFix/>
          </a:blip>
          <a:srcRect/>
          <a:stretch/>
        </p:blipFill>
        <p:spPr>
          <a:xfrm>
            <a:off x="7288302" y="3706005"/>
            <a:ext cx="279400" cy="279400"/>
          </a:xfrm>
          <a:prstGeom prst="rect">
            <a:avLst/>
          </a:prstGeom>
          <a:noFill/>
          <a:ln>
            <a:noFill/>
          </a:ln>
        </p:spPr>
      </p:pic>
      <p:sp>
        <p:nvSpPr>
          <p:cNvPr id="975" name="Google Shape;975;p140"/>
          <p:cNvSpPr/>
          <p:nvPr/>
        </p:nvSpPr>
        <p:spPr>
          <a:xfrm>
            <a:off x="902288" y="357613"/>
            <a:ext cx="10387424" cy="14465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83F74"/>
              </a:buClr>
              <a:buSzPts val="4400"/>
              <a:buFont typeface="Arial"/>
              <a:buNone/>
            </a:pPr>
            <a:r>
              <a:rPr lang="en-US" sz="4400" b="0" i="0" u="none" strike="noStrike" cap="none">
                <a:solidFill>
                  <a:srgbClr val="283F74"/>
                </a:solidFill>
                <a:latin typeface="Arial"/>
                <a:ea typeface="Arial"/>
                <a:cs typeface="Arial"/>
                <a:sym typeface="Arial"/>
              </a:rPr>
              <a:t>In order to have an impact on others, you must first have an impact on yourself.</a:t>
            </a:r>
            <a:endParaRPr/>
          </a:p>
        </p:txBody>
      </p:sp>
      <p:pic>
        <p:nvPicPr>
          <p:cNvPr id="976" name="Google Shape;976;p140" descr="Water"/>
          <p:cNvPicPr preferRelativeResize="0"/>
          <p:nvPr/>
        </p:nvPicPr>
        <p:blipFill rotWithShape="1">
          <a:blip r:embed="rId5">
            <a:alphaModFix/>
          </a:blip>
          <a:srcRect/>
          <a:stretch/>
        </p:blipFill>
        <p:spPr>
          <a:xfrm>
            <a:off x="7012083" y="3963674"/>
            <a:ext cx="279400" cy="279400"/>
          </a:xfrm>
          <a:prstGeom prst="rect">
            <a:avLst/>
          </a:prstGeom>
          <a:noFill/>
          <a:ln>
            <a:noFill/>
          </a:ln>
        </p:spPr>
      </p:pic>
      <p:pic>
        <p:nvPicPr>
          <p:cNvPr id="977" name="Google Shape;977;p140" descr="Water"/>
          <p:cNvPicPr preferRelativeResize="0"/>
          <p:nvPr/>
        </p:nvPicPr>
        <p:blipFill rotWithShape="1">
          <a:blip r:embed="rId5">
            <a:alphaModFix/>
          </a:blip>
          <a:srcRect/>
          <a:stretch/>
        </p:blipFill>
        <p:spPr>
          <a:xfrm>
            <a:off x="7197141" y="4066906"/>
            <a:ext cx="292100" cy="292100"/>
          </a:xfrm>
          <a:prstGeom prst="rect">
            <a:avLst/>
          </a:prstGeom>
          <a:noFill/>
          <a:ln>
            <a:noFill/>
          </a:ln>
        </p:spPr>
      </p:pic>
      <p:pic>
        <p:nvPicPr>
          <p:cNvPr id="978" name="Google Shape;978;p140" descr="Water"/>
          <p:cNvPicPr preferRelativeResize="0"/>
          <p:nvPr/>
        </p:nvPicPr>
        <p:blipFill rotWithShape="1">
          <a:blip r:embed="rId5">
            <a:alphaModFix/>
          </a:blip>
          <a:srcRect/>
          <a:stretch/>
        </p:blipFill>
        <p:spPr>
          <a:xfrm>
            <a:off x="6917741" y="4240031"/>
            <a:ext cx="279400" cy="279400"/>
          </a:xfrm>
          <a:prstGeom prst="rect">
            <a:avLst/>
          </a:prstGeom>
          <a:noFill/>
          <a:ln>
            <a:noFill/>
          </a:ln>
        </p:spPr>
      </p:pic>
      <p:pic>
        <p:nvPicPr>
          <p:cNvPr id="979" name="Google Shape;979;p140" descr="Water"/>
          <p:cNvPicPr preferRelativeResize="0"/>
          <p:nvPr/>
        </p:nvPicPr>
        <p:blipFill rotWithShape="1">
          <a:blip r:embed="rId5">
            <a:alphaModFix/>
          </a:blip>
          <a:srcRect/>
          <a:stretch/>
        </p:blipFill>
        <p:spPr>
          <a:xfrm>
            <a:off x="6705308" y="4081703"/>
            <a:ext cx="279400" cy="279400"/>
          </a:xfrm>
          <a:prstGeom prst="rect">
            <a:avLst/>
          </a:prstGeom>
          <a:noFill/>
          <a:ln>
            <a:noFill/>
          </a:ln>
        </p:spPr>
      </p:pic>
      <p:pic>
        <p:nvPicPr>
          <p:cNvPr id="980" name="Google Shape;980;p140" descr="Water"/>
          <p:cNvPicPr preferRelativeResize="0"/>
          <p:nvPr/>
        </p:nvPicPr>
        <p:blipFill rotWithShape="1">
          <a:blip r:embed="rId5">
            <a:alphaModFix/>
          </a:blip>
          <a:srcRect/>
          <a:stretch/>
        </p:blipFill>
        <p:spPr>
          <a:xfrm>
            <a:off x="7197141" y="4428610"/>
            <a:ext cx="279400" cy="279400"/>
          </a:xfrm>
          <a:prstGeom prst="rect">
            <a:avLst/>
          </a:prstGeom>
          <a:noFill/>
          <a:ln>
            <a:noFill/>
          </a:ln>
        </p:spPr>
      </p:pic>
      <p:sp>
        <p:nvSpPr>
          <p:cNvPr id="981" name="Google Shape;981;p140"/>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982" name="Google Shape;982;p140"/>
          <p:cNvPicPr preferRelativeResize="0"/>
          <p:nvPr/>
        </p:nvPicPr>
        <p:blipFill rotWithShape="1">
          <a:blip r:embed="rId6">
            <a:alphaModFix/>
          </a:blip>
          <a:srcRect/>
          <a:stretch/>
        </p:blipFill>
        <p:spPr>
          <a:xfrm>
            <a:off x="11661766" y="6144427"/>
            <a:ext cx="408280" cy="408280"/>
          </a:xfrm>
          <a:prstGeom prst="rect">
            <a:avLst/>
          </a:prstGeom>
          <a:noFill/>
          <a:ln>
            <a:noFill/>
          </a:ln>
        </p:spPr>
      </p:pic>
      <p:sp>
        <p:nvSpPr>
          <p:cNvPr id="983" name="Google Shape;983;p14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grpSp>
        <p:nvGrpSpPr>
          <p:cNvPr id="984" name="Google Shape;984;p140"/>
          <p:cNvGrpSpPr/>
          <p:nvPr/>
        </p:nvGrpSpPr>
        <p:grpSpPr>
          <a:xfrm>
            <a:off x="121954" y="6147634"/>
            <a:ext cx="1004047" cy="411456"/>
            <a:chOff x="8493013" y="2824283"/>
            <a:chExt cx="1559868" cy="736501"/>
          </a:xfrm>
        </p:grpSpPr>
        <p:sp>
          <p:nvSpPr>
            <p:cNvPr id="985" name="Google Shape;985;p140"/>
            <p:cNvSpPr/>
            <p:nvPr/>
          </p:nvSpPr>
          <p:spPr>
            <a:xfrm>
              <a:off x="9341766" y="2824283"/>
              <a:ext cx="711116" cy="736501"/>
            </a:xfrm>
            <a:prstGeom prst="ellipse">
              <a:avLst/>
            </a:prstGeom>
            <a:blipFill rotWithShape="1">
              <a:blip r:embed="rId7">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40"/>
            <p:cNvSpPr/>
            <p:nvPr/>
          </p:nvSpPr>
          <p:spPr>
            <a:xfrm>
              <a:off x="8493013" y="2824283"/>
              <a:ext cx="711116" cy="736500"/>
            </a:xfrm>
            <a:prstGeom prst="ellipse">
              <a:avLst/>
            </a:prstGeom>
            <a:blipFill rotWithShape="1">
              <a:blip r:embed="rId8">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7" name="Google Shape;987;p140"/>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5"/>
                                        </p:tgtEl>
                                        <p:attrNameLst>
                                          <p:attrName>style.visibility</p:attrName>
                                        </p:attrNameLst>
                                      </p:cBhvr>
                                      <p:to>
                                        <p:strVal val="visible"/>
                                      </p:to>
                                    </p:set>
                                    <p:animEffect transition="in" filter="fade">
                                      <p:cBhvr>
                                        <p:cTn id="7" dur="1000"/>
                                        <p:tgtEl>
                                          <p:spTgt spid="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EDBEC"/>
        </a:solidFill>
        <a:effectLst/>
      </p:bgPr>
    </p:bg>
    <p:spTree>
      <p:nvGrpSpPr>
        <p:cNvPr id="1" name="Shape 992"/>
        <p:cNvGrpSpPr/>
        <p:nvPr/>
      </p:nvGrpSpPr>
      <p:grpSpPr>
        <a:xfrm>
          <a:off x="0" y="0"/>
          <a:ext cx="0" cy="0"/>
          <a:chOff x="0" y="0"/>
          <a:chExt cx="0" cy="0"/>
        </a:xfrm>
      </p:grpSpPr>
      <p:pic>
        <p:nvPicPr>
          <p:cNvPr id="993" name="Google Shape;993;p141" descr="A person looking at the camera&#10;&#10;Description automatically generated"/>
          <p:cNvPicPr preferRelativeResize="0"/>
          <p:nvPr/>
        </p:nvPicPr>
        <p:blipFill rotWithShape="1">
          <a:blip r:embed="rId3">
            <a:alphaModFix/>
          </a:blip>
          <a:srcRect/>
          <a:stretch/>
        </p:blipFill>
        <p:spPr>
          <a:xfrm>
            <a:off x="4180705" y="2034100"/>
            <a:ext cx="3830589" cy="3364992"/>
          </a:xfrm>
          <a:prstGeom prst="rect">
            <a:avLst/>
          </a:prstGeom>
          <a:noFill/>
          <a:ln>
            <a:noFill/>
          </a:ln>
        </p:spPr>
      </p:pic>
      <p:pic>
        <p:nvPicPr>
          <p:cNvPr id="994" name="Google Shape;994;p141" descr="A person posing for the camera&#10;&#10;Description automatically generated"/>
          <p:cNvPicPr preferRelativeResize="0"/>
          <p:nvPr/>
        </p:nvPicPr>
        <p:blipFill rotWithShape="1">
          <a:blip r:embed="rId4">
            <a:alphaModFix/>
          </a:blip>
          <a:srcRect/>
          <a:stretch/>
        </p:blipFill>
        <p:spPr>
          <a:xfrm>
            <a:off x="7864722" y="2034100"/>
            <a:ext cx="3851752" cy="3364992"/>
          </a:xfrm>
          <a:prstGeom prst="rect">
            <a:avLst/>
          </a:prstGeom>
          <a:noFill/>
          <a:ln>
            <a:noFill/>
          </a:ln>
        </p:spPr>
      </p:pic>
      <p:pic>
        <p:nvPicPr>
          <p:cNvPr id="995" name="Google Shape;995;p141" descr="A picture containing person, indoor, cake, wearing&#10;&#10;Description automatically generated"/>
          <p:cNvPicPr preferRelativeResize="0"/>
          <p:nvPr/>
        </p:nvPicPr>
        <p:blipFill rotWithShape="1">
          <a:blip r:embed="rId5">
            <a:alphaModFix/>
          </a:blip>
          <a:srcRect/>
          <a:stretch/>
        </p:blipFill>
        <p:spPr>
          <a:xfrm>
            <a:off x="531394" y="2034100"/>
            <a:ext cx="3280130" cy="3365328"/>
          </a:xfrm>
          <a:prstGeom prst="rect">
            <a:avLst/>
          </a:prstGeom>
          <a:noFill/>
          <a:ln>
            <a:noFill/>
          </a:ln>
        </p:spPr>
      </p:pic>
      <p:grpSp>
        <p:nvGrpSpPr>
          <p:cNvPr id="996" name="Google Shape;996;p141"/>
          <p:cNvGrpSpPr/>
          <p:nvPr/>
        </p:nvGrpSpPr>
        <p:grpSpPr>
          <a:xfrm>
            <a:off x="930719" y="378724"/>
            <a:ext cx="2696902" cy="1632730"/>
            <a:chOff x="930719" y="378724"/>
            <a:chExt cx="2696902" cy="1632730"/>
          </a:xfrm>
        </p:grpSpPr>
        <p:pic>
          <p:nvPicPr>
            <p:cNvPr id="997" name="Google Shape;997;p141" descr="Heart"/>
            <p:cNvPicPr preferRelativeResize="0"/>
            <p:nvPr/>
          </p:nvPicPr>
          <p:blipFill rotWithShape="1">
            <a:blip r:embed="rId6">
              <a:alphaModFix/>
            </a:blip>
            <a:srcRect/>
            <a:stretch/>
          </p:blipFill>
          <p:spPr>
            <a:xfrm>
              <a:off x="1476231" y="378724"/>
              <a:ext cx="1632730" cy="1632730"/>
            </a:xfrm>
            <a:prstGeom prst="rect">
              <a:avLst/>
            </a:prstGeom>
            <a:noFill/>
            <a:ln>
              <a:noFill/>
            </a:ln>
          </p:spPr>
        </p:pic>
        <p:sp>
          <p:nvSpPr>
            <p:cNvPr id="998" name="Google Shape;998;p141"/>
            <p:cNvSpPr/>
            <p:nvPr/>
          </p:nvSpPr>
          <p:spPr>
            <a:xfrm>
              <a:off x="930719" y="687257"/>
              <a:ext cx="2696902"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83F74"/>
                </a:buClr>
                <a:buSzPts val="6000"/>
                <a:buFont typeface="Arial"/>
                <a:buNone/>
              </a:pPr>
              <a:r>
                <a:rPr lang="en-US" sz="6000" b="0" i="0" u="none" strike="noStrike" cap="none">
                  <a:solidFill>
                    <a:srgbClr val="283F74"/>
                  </a:solidFill>
                  <a:latin typeface="Arial"/>
                  <a:ea typeface="Arial"/>
                  <a:cs typeface="Arial"/>
                  <a:sym typeface="Arial"/>
                </a:rPr>
                <a:t>Breathe</a:t>
              </a:r>
              <a:endParaRPr sz="6000" b="0" i="0" u="none" strike="noStrike" cap="none">
                <a:solidFill>
                  <a:srgbClr val="283F74"/>
                </a:solidFill>
                <a:latin typeface="Calibri"/>
                <a:ea typeface="Calibri"/>
                <a:cs typeface="Calibri"/>
                <a:sym typeface="Calibri"/>
              </a:endParaRPr>
            </a:p>
          </p:txBody>
        </p:sp>
      </p:grpSp>
      <p:grpSp>
        <p:nvGrpSpPr>
          <p:cNvPr id="999" name="Google Shape;999;p141"/>
          <p:cNvGrpSpPr/>
          <p:nvPr/>
        </p:nvGrpSpPr>
        <p:grpSpPr>
          <a:xfrm>
            <a:off x="5306053" y="378724"/>
            <a:ext cx="1800128" cy="1632730"/>
            <a:chOff x="5306053" y="378724"/>
            <a:chExt cx="1800128" cy="1632730"/>
          </a:xfrm>
        </p:grpSpPr>
        <p:pic>
          <p:nvPicPr>
            <p:cNvPr id="1000" name="Google Shape;1000;p141" descr="Heart"/>
            <p:cNvPicPr preferRelativeResize="0"/>
            <p:nvPr/>
          </p:nvPicPr>
          <p:blipFill rotWithShape="1">
            <a:blip r:embed="rId6">
              <a:alphaModFix/>
            </a:blip>
            <a:srcRect/>
            <a:stretch/>
          </p:blipFill>
          <p:spPr>
            <a:xfrm>
              <a:off x="5473451" y="378724"/>
              <a:ext cx="1632730" cy="1632730"/>
            </a:xfrm>
            <a:prstGeom prst="rect">
              <a:avLst/>
            </a:prstGeom>
            <a:noFill/>
            <a:ln>
              <a:noFill/>
            </a:ln>
          </p:spPr>
        </p:pic>
        <p:sp>
          <p:nvSpPr>
            <p:cNvPr id="1001" name="Google Shape;1001;p141"/>
            <p:cNvSpPr/>
            <p:nvPr/>
          </p:nvSpPr>
          <p:spPr>
            <a:xfrm>
              <a:off x="5306053" y="687256"/>
              <a:ext cx="1744388"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83F74"/>
                </a:buClr>
                <a:buSzPts val="6000"/>
                <a:buFont typeface="Arial"/>
                <a:buNone/>
              </a:pPr>
              <a:r>
                <a:rPr lang="en-US" sz="6000" b="0" i="0" u="none" strike="noStrike" cap="none">
                  <a:solidFill>
                    <a:srgbClr val="283F74"/>
                  </a:solidFill>
                  <a:latin typeface="Arial"/>
                  <a:ea typeface="Arial"/>
                  <a:cs typeface="Arial"/>
                  <a:sym typeface="Arial"/>
                </a:rPr>
                <a:t>Move</a:t>
              </a:r>
              <a:endParaRPr sz="6000" b="0" i="0" u="none" strike="noStrike" cap="none">
                <a:solidFill>
                  <a:srgbClr val="283F74"/>
                </a:solidFill>
                <a:latin typeface="Calibri"/>
                <a:ea typeface="Calibri"/>
                <a:cs typeface="Calibri"/>
                <a:sym typeface="Calibri"/>
              </a:endParaRPr>
            </a:p>
          </p:txBody>
        </p:sp>
      </p:grpSp>
      <p:grpSp>
        <p:nvGrpSpPr>
          <p:cNvPr id="1002" name="Google Shape;1002;p141"/>
          <p:cNvGrpSpPr/>
          <p:nvPr/>
        </p:nvGrpSpPr>
        <p:grpSpPr>
          <a:xfrm>
            <a:off x="9083039" y="378724"/>
            <a:ext cx="1632730" cy="1632730"/>
            <a:chOff x="9083039" y="378724"/>
            <a:chExt cx="1632730" cy="1632730"/>
          </a:xfrm>
        </p:grpSpPr>
        <p:pic>
          <p:nvPicPr>
            <p:cNvPr id="1003" name="Google Shape;1003;p141" descr="Heart"/>
            <p:cNvPicPr preferRelativeResize="0"/>
            <p:nvPr/>
          </p:nvPicPr>
          <p:blipFill rotWithShape="1">
            <a:blip r:embed="rId6">
              <a:alphaModFix/>
            </a:blip>
            <a:srcRect/>
            <a:stretch/>
          </p:blipFill>
          <p:spPr>
            <a:xfrm>
              <a:off x="9083039" y="378724"/>
              <a:ext cx="1632730" cy="1632730"/>
            </a:xfrm>
            <a:prstGeom prst="rect">
              <a:avLst/>
            </a:prstGeom>
            <a:noFill/>
            <a:ln>
              <a:noFill/>
            </a:ln>
          </p:spPr>
        </p:pic>
        <p:sp>
          <p:nvSpPr>
            <p:cNvPr id="1004" name="Google Shape;1004;p141"/>
            <p:cNvSpPr/>
            <p:nvPr/>
          </p:nvSpPr>
          <p:spPr>
            <a:xfrm>
              <a:off x="9098029" y="687256"/>
              <a:ext cx="1436034"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83F74"/>
                </a:buClr>
                <a:buSzPts val="6000"/>
                <a:buFont typeface="Arial"/>
                <a:buNone/>
              </a:pPr>
              <a:r>
                <a:rPr lang="en-US" sz="6000" b="0" i="0" u="none" strike="noStrike" cap="none">
                  <a:solidFill>
                    <a:srgbClr val="283F74"/>
                  </a:solidFill>
                  <a:latin typeface="Arial"/>
                  <a:ea typeface="Arial"/>
                  <a:cs typeface="Arial"/>
                  <a:sym typeface="Arial"/>
                </a:rPr>
                <a:t>Rest</a:t>
              </a:r>
              <a:endParaRPr sz="6000" b="0" i="0" u="none" strike="noStrike" cap="none">
                <a:solidFill>
                  <a:srgbClr val="283F74"/>
                </a:solidFill>
                <a:latin typeface="Calibri"/>
                <a:ea typeface="Calibri"/>
                <a:cs typeface="Calibri"/>
                <a:sym typeface="Calibri"/>
              </a:endParaRPr>
            </a:p>
          </p:txBody>
        </p:sp>
      </p:grpSp>
      <p:sp>
        <p:nvSpPr>
          <p:cNvPr id="1005" name="Google Shape;1005;p141"/>
          <p:cNvSpPr txBox="1"/>
          <p:nvPr/>
        </p:nvSpPr>
        <p:spPr>
          <a:xfrm>
            <a:off x="10253406" y="6559090"/>
            <a:ext cx="181664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83F74"/>
              </a:buClr>
              <a:buSzPts val="1000"/>
              <a:buFont typeface="Calibri"/>
              <a:buNone/>
            </a:pPr>
            <a:r>
              <a:rPr lang="en-US" sz="1000" b="0" i="0" u="none" strike="noStrike" cap="none">
                <a:solidFill>
                  <a:srgbClr val="283F74"/>
                </a:solidFill>
                <a:latin typeface="Calibri"/>
                <a:ea typeface="Calibri"/>
                <a:cs typeface="Calibri"/>
                <a:sym typeface="Calibri"/>
              </a:rPr>
              <a:t>©2020 Pure Edge, Inc.</a:t>
            </a:r>
            <a:endParaRPr/>
          </a:p>
        </p:txBody>
      </p:sp>
      <p:pic>
        <p:nvPicPr>
          <p:cNvPr id="1006" name="Google Shape;1006;p141"/>
          <p:cNvPicPr preferRelativeResize="0"/>
          <p:nvPr/>
        </p:nvPicPr>
        <p:blipFill rotWithShape="1">
          <a:blip r:embed="rId7">
            <a:alphaModFix/>
          </a:blip>
          <a:srcRect/>
          <a:stretch/>
        </p:blipFill>
        <p:spPr>
          <a:xfrm>
            <a:off x="11661766" y="6144427"/>
            <a:ext cx="408280" cy="408280"/>
          </a:xfrm>
          <a:prstGeom prst="rect">
            <a:avLst/>
          </a:prstGeom>
          <a:noFill/>
          <a:ln>
            <a:noFill/>
          </a:ln>
        </p:spPr>
      </p:pic>
      <p:sp>
        <p:nvSpPr>
          <p:cNvPr id="1007" name="Google Shape;1007;p14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grpSp>
        <p:nvGrpSpPr>
          <p:cNvPr id="1008" name="Google Shape;1008;p141"/>
          <p:cNvGrpSpPr/>
          <p:nvPr/>
        </p:nvGrpSpPr>
        <p:grpSpPr>
          <a:xfrm>
            <a:off x="121954" y="6147634"/>
            <a:ext cx="1004047" cy="411456"/>
            <a:chOff x="8493013" y="2824283"/>
            <a:chExt cx="1559868" cy="736501"/>
          </a:xfrm>
        </p:grpSpPr>
        <p:sp>
          <p:nvSpPr>
            <p:cNvPr id="1009" name="Google Shape;1009;p141"/>
            <p:cNvSpPr/>
            <p:nvPr/>
          </p:nvSpPr>
          <p:spPr>
            <a:xfrm>
              <a:off x="9341766" y="2824283"/>
              <a:ext cx="711116" cy="736501"/>
            </a:xfrm>
            <a:prstGeom prst="ellipse">
              <a:avLst/>
            </a:prstGeom>
            <a:blipFill rotWithShape="1">
              <a:blip r:embed="rId8">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1"/>
            <p:cNvSpPr/>
            <p:nvPr/>
          </p:nvSpPr>
          <p:spPr>
            <a:xfrm>
              <a:off x="8493013" y="2824283"/>
              <a:ext cx="711116" cy="736500"/>
            </a:xfrm>
            <a:prstGeom prst="ellipse">
              <a:avLst/>
            </a:prstGeom>
            <a:blipFill rotWithShape="1">
              <a:blip r:embed="rId9">
                <a:alphaModFix/>
              </a:blip>
              <a:stretch>
                <a:fillRect l="-4904" t="9054" r="-3093" b="-9053"/>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1" name="Google Shape;1011;p141"/>
          <p:cNvSpPr txBox="1"/>
          <p:nvPr/>
        </p:nvSpPr>
        <p:spPr>
          <a:xfrm>
            <a:off x="-11183" y="6580288"/>
            <a:ext cx="302149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3F74"/>
              </a:buClr>
              <a:buSzPts val="1200"/>
              <a:buFont typeface="Arial"/>
              <a:buNone/>
            </a:pPr>
            <a:r>
              <a:rPr lang="en-US" sz="1200" b="1" i="0" u="none" strike="noStrike" cap="none">
                <a:solidFill>
                  <a:srgbClr val="283F74"/>
                </a:solidFill>
                <a:latin typeface="Century Gothic"/>
                <a:ea typeface="Century Gothic"/>
                <a:cs typeface="Century Gothic"/>
                <a:sym typeface="Century Gothic"/>
              </a:rPr>
              <a:t>Follow us @PureEdgeInc</a:t>
            </a:r>
            <a:endParaRPr/>
          </a:p>
        </p:txBody>
      </p:sp>
    </p:spTree>
  </p:cSld>
  <p:clrMapOvr>
    <a:masterClrMapping/>
  </p:clrMapOvr>
</p:sld>
</file>

<file path=ppt/theme/theme1.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2748</Words>
  <Application>Microsoft Office PowerPoint</Application>
  <PresentationFormat>Widescreen</PresentationFormat>
  <Paragraphs>403</Paragraphs>
  <Slides>34</Slides>
  <Notes>34</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34</vt:i4>
      </vt:variant>
    </vt:vector>
  </HeadingPairs>
  <TitlesOfParts>
    <vt:vector size="52" baseType="lpstr">
      <vt:lpstr>Times New Roman</vt:lpstr>
      <vt:lpstr>Arial</vt:lpstr>
      <vt:lpstr>Noto Sans Symbols</vt:lpstr>
      <vt:lpstr>Impact</vt:lpstr>
      <vt:lpstr>Bad Script</vt:lpstr>
      <vt:lpstr>Century Gothic</vt:lpstr>
      <vt:lpstr>Calibri</vt:lpstr>
      <vt:lpstr>5_Office Theme</vt:lpstr>
      <vt:lpstr>Office Theme</vt:lpstr>
      <vt:lpstr>11_Office Theme</vt:lpstr>
      <vt:lpstr>10_Office Theme</vt:lpstr>
      <vt:lpstr>2_Office Theme</vt:lpstr>
      <vt:lpstr>1_Office Theme</vt:lpstr>
      <vt:lpstr>3_Office Theme</vt:lpstr>
      <vt:lpstr>8_Office Theme</vt:lpstr>
      <vt:lpstr>7_Office Theme</vt:lpstr>
      <vt:lpstr>9_Office Theme</vt:lpstr>
      <vt:lpstr>13_Office Theme</vt:lpstr>
      <vt:lpstr>PowerPoint Presentation</vt:lpstr>
      <vt:lpstr>PowerPoint Presentation</vt:lpstr>
      <vt:lpstr>PowerPoint Presentation</vt:lpstr>
      <vt:lpstr>PowerPoint Presentation</vt:lpstr>
      <vt:lpstr>PowerPoint Presentation</vt:lpstr>
      <vt:lpstr>Engaging  Activity:  Mindful Minute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Brimhall, Kellie</dc:creator>
  <cp:lastModifiedBy>Little, Adam</cp:lastModifiedBy>
  <cp:revision>3</cp:revision>
  <dcterms:modified xsi:type="dcterms:W3CDTF">2021-10-05T18:59:57Z</dcterms:modified>
</cp:coreProperties>
</file>